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8" r:id="rId2"/>
    <p:sldId id="259" r:id="rId3"/>
    <p:sldId id="260" r:id="rId4"/>
    <p:sldId id="261" r:id="rId5"/>
    <p:sldId id="266" r:id="rId6"/>
    <p:sldId id="262" r:id="rId7"/>
    <p:sldId id="267" r:id="rId8"/>
    <p:sldId id="268" r:id="rId9"/>
    <p:sldId id="269" r:id="rId10"/>
    <p:sldId id="277" r:id="rId11"/>
    <p:sldId id="271" r:id="rId12"/>
    <p:sldId id="272" r:id="rId13"/>
    <p:sldId id="273" r:id="rId14"/>
    <p:sldId id="274" r:id="rId15"/>
    <p:sldId id="263" r:id="rId16"/>
    <p:sldId id="276" r:id="rId17"/>
    <p:sldId id="278" r:id="rId18"/>
    <p:sldId id="284" r:id="rId19"/>
    <p:sldId id="279" r:id="rId20"/>
    <p:sldId id="264" r:id="rId21"/>
    <p:sldId id="280" r:id="rId22"/>
    <p:sldId id="281" r:id="rId23"/>
    <p:sldId id="282" r:id="rId24"/>
    <p:sldId id="283" r:id="rId25"/>
    <p:sldId id="265" r:id="rId26"/>
    <p:sldId id="285" r:id="rId27"/>
    <p:sldId id="286" r:id="rId28"/>
    <p:sldId id="287" r:id="rId29"/>
    <p:sldId id="289" r:id="rId30"/>
    <p:sldId id="288" r:id="rId31"/>
    <p:sldId id="290" r:id="rId32"/>
    <p:sldId id="291" r:id="rId33"/>
    <p:sldId id="292"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ADECF7-AB0C-4201-ACF1-E88A38F645A2}" v="59" dt="2025-09-12T10:47:00.5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98" autoAdjust="0"/>
    <p:restoredTop sz="94660"/>
  </p:normalViewPr>
  <p:slideViewPr>
    <p:cSldViewPr snapToGrid="0">
      <p:cViewPr varScale="1">
        <p:scale>
          <a:sx n="59" d="100"/>
          <a:sy n="59" d="100"/>
        </p:scale>
        <p:origin x="1183" y="2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dehi Nair" userId="0e58197b-de1f-4c3f-9f32-5d50c6e98ca9" providerId="ADAL" clId="{CB193EC6-CA9C-4636-896D-964A0FCD4FA5}"/>
    <pc:docChg chg="custSel addSld delSld modSld sldOrd">
      <pc:chgData name="Vaidehi Nair" userId="0e58197b-de1f-4c3f-9f32-5d50c6e98ca9" providerId="ADAL" clId="{CB193EC6-CA9C-4636-896D-964A0FCD4FA5}" dt="2025-09-12T10:47:11.236" v="661" actId="14100"/>
      <pc:docMkLst>
        <pc:docMk/>
      </pc:docMkLst>
      <pc:sldChg chg="addSp modSp mod modClrScheme chgLayout">
        <pc:chgData name="Vaidehi Nair" userId="0e58197b-de1f-4c3f-9f32-5d50c6e98ca9" providerId="ADAL" clId="{CB193EC6-CA9C-4636-896D-964A0FCD4FA5}" dt="2025-09-04T07:26:19.583" v="203" actId="404"/>
        <pc:sldMkLst>
          <pc:docMk/>
          <pc:sldMk cId="620582613" sldId="265"/>
        </pc:sldMkLst>
        <pc:spChg chg="mod ord">
          <ac:chgData name="Vaidehi Nair" userId="0e58197b-de1f-4c3f-9f32-5d50c6e98ca9" providerId="ADAL" clId="{CB193EC6-CA9C-4636-896D-964A0FCD4FA5}" dt="2025-09-04T07:03:36.460" v="201" actId="21"/>
          <ac:spMkLst>
            <pc:docMk/>
            <pc:sldMk cId="620582613" sldId="265"/>
            <ac:spMk id="2" creationId="{4712D0DE-0C9F-1BBF-7597-BA4E08B270A7}"/>
          </ac:spMkLst>
        </pc:spChg>
        <pc:spChg chg="mod ord">
          <ac:chgData name="Vaidehi Nair" userId="0e58197b-de1f-4c3f-9f32-5d50c6e98ca9" providerId="ADAL" clId="{CB193EC6-CA9C-4636-896D-964A0FCD4FA5}" dt="2025-09-04T07:26:19.583" v="203" actId="404"/>
          <ac:spMkLst>
            <pc:docMk/>
            <pc:sldMk cId="620582613" sldId="265"/>
            <ac:spMk id="3" creationId="{C100E581-9F4F-261C-160F-5640772D4C3F}"/>
          </ac:spMkLst>
        </pc:spChg>
        <pc:spChg chg="add mod ord">
          <ac:chgData name="Vaidehi Nair" userId="0e58197b-de1f-4c3f-9f32-5d50c6e98ca9" providerId="ADAL" clId="{CB193EC6-CA9C-4636-896D-964A0FCD4FA5}" dt="2025-09-04T07:03:38.384" v="202"/>
          <ac:spMkLst>
            <pc:docMk/>
            <pc:sldMk cId="620582613" sldId="265"/>
            <ac:spMk id="4" creationId="{AA2DF01E-DA54-CCBF-4159-2780864470CC}"/>
          </ac:spMkLst>
        </pc:spChg>
      </pc:sldChg>
      <pc:sldChg chg="modSp mod">
        <pc:chgData name="Vaidehi Nair" userId="0e58197b-de1f-4c3f-9f32-5d50c6e98ca9" providerId="ADAL" clId="{CB193EC6-CA9C-4636-896D-964A0FCD4FA5}" dt="2025-09-04T06:05:37.465" v="3" actId="14100"/>
        <pc:sldMkLst>
          <pc:docMk/>
          <pc:sldMk cId="4117798638" sldId="267"/>
        </pc:sldMkLst>
        <pc:spChg chg="mod">
          <ac:chgData name="Vaidehi Nair" userId="0e58197b-de1f-4c3f-9f32-5d50c6e98ca9" providerId="ADAL" clId="{CB193EC6-CA9C-4636-896D-964A0FCD4FA5}" dt="2025-09-04T06:05:37.465" v="3" actId="14100"/>
          <ac:spMkLst>
            <pc:docMk/>
            <pc:sldMk cId="4117798638" sldId="267"/>
            <ac:spMk id="8" creationId="{3379C5FC-5815-A180-3AC0-87F917DAE510}"/>
          </ac:spMkLst>
        </pc:spChg>
      </pc:sldChg>
      <pc:sldChg chg="ord">
        <pc:chgData name="Vaidehi Nair" userId="0e58197b-de1f-4c3f-9f32-5d50c6e98ca9" providerId="ADAL" clId="{CB193EC6-CA9C-4636-896D-964A0FCD4FA5}" dt="2025-09-04T09:23:03.095" v="346"/>
        <pc:sldMkLst>
          <pc:docMk/>
          <pc:sldMk cId="2288157402" sldId="278"/>
        </pc:sldMkLst>
      </pc:sldChg>
      <pc:sldChg chg="addSp delSp modSp mod">
        <pc:chgData name="Vaidehi Nair" userId="0e58197b-de1f-4c3f-9f32-5d50c6e98ca9" providerId="ADAL" clId="{CB193EC6-CA9C-4636-896D-964A0FCD4FA5}" dt="2025-09-04T06:31:09.930" v="124" actId="1076"/>
        <pc:sldMkLst>
          <pc:docMk/>
          <pc:sldMk cId="1793143703" sldId="280"/>
        </pc:sldMkLst>
        <pc:spChg chg="mod">
          <ac:chgData name="Vaidehi Nair" userId="0e58197b-de1f-4c3f-9f32-5d50c6e98ca9" providerId="ADAL" clId="{CB193EC6-CA9C-4636-896D-964A0FCD4FA5}" dt="2025-09-04T06:17:16.683" v="25" actId="113"/>
          <ac:spMkLst>
            <pc:docMk/>
            <pc:sldMk cId="1793143703" sldId="280"/>
            <ac:spMk id="2" creationId="{DAF77BE1-BF85-B406-AB01-655808456EC9}"/>
          </ac:spMkLst>
        </pc:spChg>
        <pc:spChg chg="mod">
          <ac:chgData name="Vaidehi Nair" userId="0e58197b-de1f-4c3f-9f32-5d50c6e98ca9" providerId="ADAL" clId="{CB193EC6-CA9C-4636-896D-964A0FCD4FA5}" dt="2025-09-04T06:17:13.280" v="24" actId="113"/>
          <ac:spMkLst>
            <pc:docMk/>
            <pc:sldMk cId="1793143703" sldId="280"/>
            <ac:spMk id="7" creationId="{083A33B7-BD51-794A-A9A5-59C2610DCE19}"/>
          </ac:spMkLst>
        </pc:spChg>
        <pc:picChg chg="add mod">
          <ac:chgData name="Vaidehi Nair" userId="0e58197b-de1f-4c3f-9f32-5d50c6e98ca9" providerId="ADAL" clId="{CB193EC6-CA9C-4636-896D-964A0FCD4FA5}" dt="2025-09-04T06:31:09.930" v="124" actId="1076"/>
          <ac:picMkLst>
            <pc:docMk/>
            <pc:sldMk cId="1793143703" sldId="280"/>
            <ac:picMk id="9" creationId="{B949C7C2-360D-15EA-3AB3-638C5BF2FDF2}"/>
          </ac:picMkLst>
        </pc:picChg>
      </pc:sldChg>
      <pc:sldChg chg="new del">
        <pc:chgData name="Vaidehi Nair" userId="0e58197b-de1f-4c3f-9f32-5d50c6e98ca9" providerId="ADAL" clId="{CB193EC6-CA9C-4636-896D-964A0FCD4FA5}" dt="2025-09-04T06:22:15.236" v="27" actId="47"/>
        <pc:sldMkLst>
          <pc:docMk/>
          <pc:sldMk cId="25939948" sldId="281"/>
        </pc:sldMkLst>
      </pc:sldChg>
      <pc:sldChg chg="addSp delSp modSp new mod modClrScheme chgLayout">
        <pc:chgData name="Vaidehi Nair" userId="0e58197b-de1f-4c3f-9f32-5d50c6e98ca9" providerId="ADAL" clId="{CB193EC6-CA9C-4636-896D-964A0FCD4FA5}" dt="2025-09-04T06:30:05.842" v="121" actId="962"/>
        <pc:sldMkLst>
          <pc:docMk/>
          <pc:sldMk cId="3873103732" sldId="281"/>
        </pc:sldMkLst>
        <pc:spChg chg="mod ord">
          <ac:chgData name="Vaidehi Nair" userId="0e58197b-de1f-4c3f-9f32-5d50c6e98ca9" providerId="ADAL" clId="{CB193EC6-CA9C-4636-896D-964A0FCD4FA5}" dt="2025-09-04T06:24:14.799" v="55" actId="26606"/>
          <ac:spMkLst>
            <pc:docMk/>
            <pc:sldMk cId="3873103732" sldId="281"/>
            <ac:spMk id="3" creationId="{99217EF7-3B7A-978E-D33F-AEE23C09A55C}"/>
          </ac:spMkLst>
        </pc:spChg>
        <pc:spChg chg="add mod">
          <ac:chgData name="Vaidehi Nair" userId="0e58197b-de1f-4c3f-9f32-5d50c6e98ca9" providerId="ADAL" clId="{CB193EC6-CA9C-4636-896D-964A0FCD4FA5}" dt="2025-09-04T06:24:14.799" v="55" actId="26606"/>
          <ac:spMkLst>
            <pc:docMk/>
            <pc:sldMk cId="3873103732" sldId="281"/>
            <ac:spMk id="4" creationId="{409E8980-A88B-E17A-1062-F81FD3F0EA32}"/>
          </ac:spMkLst>
        </pc:spChg>
        <pc:picChg chg="add mod">
          <ac:chgData name="Vaidehi Nair" userId="0e58197b-de1f-4c3f-9f32-5d50c6e98ca9" providerId="ADAL" clId="{CB193EC6-CA9C-4636-896D-964A0FCD4FA5}" dt="2025-09-04T06:30:05.842" v="121" actId="962"/>
          <ac:picMkLst>
            <pc:docMk/>
            <pc:sldMk cId="3873103732" sldId="281"/>
            <ac:picMk id="14" creationId="{44847C90-2416-A80D-68D7-120227C4CFBC}"/>
          </ac:picMkLst>
        </pc:picChg>
      </pc:sldChg>
      <pc:sldChg chg="addSp delSp modSp add mod">
        <pc:chgData name="Vaidehi Nair" userId="0e58197b-de1f-4c3f-9f32-5d50c6e98ca9" providerId="ADAL" clId="{CB193EC6-CA9C-4636-896D-964A0FCD4FA5}" dt="2025-09-10T11:17:46.850" v="357" actId="20577"/>
        <pc:sldMkLst>
          <pc:docMk/>
          <pc:sldMk cId="1872401881" sldId="282"/>
        </pc:sldMkLst>
        <pc:spChg chg="add mod">
          <ac:chgData name="Vaidehi Nair" userId="0e58197b-de1f-4c3f-9f32-5d50c6e98ca9" providerId="ADAL" clId="{CB193EC6-CA9C-4636-896D-964A0FCD4FA5}" dt="2025-09-10T11:17:46.850" v="357" actId="20577"/>
          <ac:spMkLst>
            <pc:docMk/>
            <pc:sldMk cId="1872401881" sldId="282"/>
            <ac:spMk id="2" creationId="{E52574C9-5C88-C624-A369-250B80BEF160}"/>
          </ac:spMkLst>
        </pc:spChg>
        <pc:spChg chg="mod ord">
          <ac:chgData name="Vaidehi Nair" userId="0e58197b-de1f-4c3f-9f32-5d50c6e98ca9" providerId="ADAL" clId="{CB193EC6-CA9C-4636-896D-964A0FCD4FA5}" dt="2025-09-04T06:29:02.113" v="111" actId="26606"/>
          <ac:spMkLst>
            <pc:docMk/>
            <pc:sldMk cId="1872401881" sldId="282"/>
            <ac:spMk id="3" creationId="{292AA4BD-BCC2-2F97-6BCB-BCC0BF50209B}"/>
          </ac:spMkLst>
        </pc:spChg>
        <pc:picChg chg="add mod">
          <ac:chgData name="Vaidehi Nair" userId="0e58197b-de1f-4c3f-9f32-5d50c6e98ca9" providerId="ADAL" clId="{CB193EC6-CA9C-4636-896D-964A0FCD4FA5}" dt="2025-09-04T07:26:50.658" v="204" actId="14100"/>
          <ac:picMkLst>
            <pc:docMk/>
            <pc:sldMk cId="1872401881" sldId="282"/>
            <ac:picMk id="6" creationId="{FD37B086-8CE9-BB7F-C010-3CC541AB764A}"/>
          </ac:picMkLst>
        </pc:picChg>
      </pc:sldChg>
      <pc:sldChg chg="addSp modSp new mod modClrScheme chgLayout">
        <pc:chgData name="Vaidehi Nair" userId="0e58197b-de1f-4c3f-9f32-5d50c6e98ca9" providerId="ADAL" clId="{CB193EC6-CA9C-4636-896D-964A0FCD4FA5}" dt="2025-09-04T07:01:50.344" v="173" actId="20577"/>
        <pc:sldMkLst>
          <pc:docMk/>
          <pc:sldMk cId="3916250876" sldId="283"/>
        </pc:sldMkLst>
        <pc:spChg chg="mod ord">
          <ac:chgData name="Vaidehi Nair" userId="0e58197b-de1f-4c3f-9f32-5d50c6e98ca9" providerId="ADAL" clId="{CB193EC6-CA9C-4636-896D-964A0FCD4FA5}" dt="2025-09-04T07:01:33.985" v="166" actId="404"/>
          <ac:spMkLst>
            <pc:docMk/>
            <pc:sldMk cId="3916250876" sldId="283"/>
            <ac:spMk id="2" creationId="{BEECD7F5-6064-1DD3-4AB2-AF88131AB6F2}"/>
          </ac:spMkLst>
        </pc:spChg>
        <pc:spChg chg="mod ord">
          <ac:chgData name="Vaidehi Nair" userId="0e58197b-de1f-4c3f-9f32-5d50c6e98ca9" providerId="ADAL" clId="{CB193EC6-CA9C-4636-896D-964A0FCD4FA5}" dt="2025-09-04T07:00:24.030" v="151" actId="700"/>
          <ac:spMkLst>
            <pc:docMk/>
            <pc:sldMk cId="3916250876" sldId="283"/>
            <ac:spMk id="3" creationId="{7FA0569C-7B4E-6750-A12F-BAEC5026EFE6}"/>
          </ac:spMkLst>
        </pc:spChg>
        <pc:spChg chg="add mod ord">
          <ac:chgData name="Vaidehi Nair" userId="0e58197b-de1f-4c3f-9f32-5d50c6e98ca9" providerId="ADAL" clId="{CB193EC6-CA9C-4636-896D-964A0FCD4FA5}" dt="2025-09-04T07:01:50.344" v="173" actId="20577"/>
          <ac:spMkLst>
            <pc:docMk/>
            <pc:sldMk cId="3916250876" sldId="283"/>
            <ac:spMk id="4" creationId="{3D7F2E03-1255-C29E-EFD8-D03551087696}"/>
          </ac:spMkLst>
        </pc:spChg>
      </pc:sldChg>
      <pc:sldChg chg="addSp delSp modSp new mod ord">
        <pc:chgData name="Vaidehi Nair" userId="0e58197b-de1f-4c3f-9f32-5d50c6e98ca9" providerId="ADAL" clId="{CB193EC6-CA9C-4636-896D-964A0FCD4FA5}" dt="2025-09-04T09:22:59.560" v="345"/>
        <pc:sldMkLst>
          <pc:docMk/>
          <pc:sldMk cId="1032086044" sldId="284"/>
        </pc:sldMkLst>
        <pc:graphicFrameChg chg="add mod modGraphic">
          <ac:chgData name="Vaidehi Nair" userId="0e58197b-de1f-4c3f-9f32-5d50c6e98ca9" providerId="ADAL" clId="{CB193EC6-CA9C-4636-896D-964A0FCD4FA5}" dt="2025-09-04T09:22:05.708" v="333"/>
          <ac:graphicFrameMkLst>
            <pc:docMk/>
            <pc:sldMk cId="1032086044" sldId="284"/>
            <ac:graphicFrameMk id="3" creationId="{6A571F5E-E362-DA49-7E79-CA2BA940A058}"/>
          </ac:graphicFrameMkLst>
        </pc:graphicFrameChg>
      </pc:sldChg>
      <pc:sldChg chg="addSp delSp modSp new mod modClrScheme chgLayout">
        <pc:chgData name="Vaidehi Nair" userId="0e58197b-de1f-4c3f-9f32-5d50c6e98ca9" providerId="ADAL" clId="{CB193EC6-CA9C-4636-896D-964A0FCD4FA5}" dt="2025-09-10T11:46:31.192" v="399" actId="313"/>
        <pc:sldMkLst>
          <pc:docMk/>
          <pc:sldMk cId="628956807" sldId="285"/>
        </pc:sldMkLst>
        <pc:spChg chg="add mod ord">
          <ac:chgData name="Vaidehi Nair" userId="0e58197b-de1f-4c3f-9f32-5d50c6e98ca9" providerId="ADAL" clId="{CB193EC6-CA9C-4636-896D-964A0FCD4FA5}" dt="2025-09-10T11:46:31.192" v="399" actId="313"/>
          <ac:spMkLst>
            <pc:docMk/>
            <pc:sldMk cId="628956807" sldId="285"/>
            <ac:spMk id="4" creationId="{F3BE655E-ED5B-F1A1-1681-007C334C3D7A}"/>
          </ac:spMkLst>
        </pc:spChg>
        <pc:graphicFrameChg chg="add mod modGraphic">
          <ac:chgData name="Vaidehi Nair" userId="0e58197b-de1f-4c3f-9f32-5d50c6e98ca9" providerId="ADAL" clId="{CB193EC6-CA9C-4636-896D-964A0FCD4FA5}" dt="2025-09-10T11:46:25.655" v="398" actId="14734"/>
          <ac:graphicFrameMkLst>
            <pc:docMk/>
            <pc:sldMk cId="628956807" sldId="285"/>
            <ac:graphicFrameMk id="5" creationId="{AA07ABC5-72C8-F1C9-366E-C28929A2AEA6}"/>
          </ac:graphicFrameMkLst>
        </pc:graphicFrameChg>
      </pc:sldChg>
      <pc:sldChg chg="addSp delSp modSp add mod">
        <pc:chgData name="Vaidehi Nair" userId="0e58197b-de1f-4c3f-9f32-5d50c6e98ca9" providerId="ADAL" clId="{CB193EC6-CA9C-4636-896D-964A0FCD4FA5}" dt="2025-09-10T11:47:17.485" v="432" actId="14100"/>
        <pc:sldMkLst>
          <pc:docMk/>
          <pc:sldMk cId="2561018103" sldId="286"/>
        </pc:sldMkLst>
        <pc:spChg chg="mod">
          <ac:chgData name="Vaidehi Nair" userId="0e58197b-de1f-4c3f-9f32-5d50c6e98ca9" providerId="ADAL" clId="{CB193EC6-CA9C-4636-896D-964A0FCD4FA5}" dt="2025-09-10T11:47:04.041" v="427" actId="20577"/>
          <ac:spMkLst>
            <pc:docMk/>
            <pc:sldMk cId="2561018103" sldId="286"/>
            <ac:spMk id="4" creationId="{F5D3F437-9B30-2309-9E9F-1ECDDCEF822B}"/>
          </ac:spMkLst>
        </pc:spChg>
        <pc:graphicFrameChg chg="add mod modGraphic">
          <ac:chgData name="Vaidehi Nair" userId="0e58197b-de1f-4c3f-9f32-5d50c6e98ca9" providerId="ADAL" clId="{CB193EC6-CA9C-4636-896D-964A0FCD4FA5}" dt="2025-09-10T11:47:17.485" v="432" actId="14100"/>
          <ac:graphicFrameMkLst>
            <pc:docMk/>
            <pc:sldMk cId="2561018103" sldId="286"/>
            <ac:graphicFrameMk id="2" creationId="{57E135FD-C767-5035-7D2C-FB5C0C2387E5}"/>
          </ac:graphicFrameMkLst>
        </pc:graphicFrameChg>
      </pc:sldChg>
      <pc:sldChg chg="modSp new mod">
        <pc:chgData name="Vaidehi Nair" userId="0e58197b-de1f-4c3f-9f32-5d50c6e98ca9" providerId="ADAL" clId="{CB193EC6-CA9C-4636-896D-964A0FCD4FA5}" dt="2025-09-11T10:33:21.064" v="453" actId="20577"/>
        <pc:sldMkLst>
          <pc:docMk/>
          <pc:sldMk cId="519442212" sldId="287"/>
        </pc:sldMkLst>
        <pc:spChg chg="mod">
          <ac:chgData name="Vaidehi Nair" userId="0e58197b-de1f-4c3f-9f32-5d50c6e98ca9" providerId="ADAL" clId="{CB193EC6-CA9C-4636-896D-964A0FCD4FA5}" dt="2025-09-11T10:33:21.064" v="453" actId="20577"/>
          <ac:spMkLst>
            <pc:docMk/>
            <pc:sldMk cId="519442212" sldId="287"/>
            <ac:spMk id="2" creationId="{7BA2AB8B-EC41-5EF4-104D-0D73269D4805}"/>
          </ac:spMkLst>
        </pc:spChg>
      </pc:sldChg>
      <pc:sldChg chg="addSp delSp modSp new mod modClrScheme chgLayout">
        <pc:chgData name="Vaidehi Nair" userId="0e58197b-de1f-4c3f-9f32-5d50c6e98ca9" providerId="ADAL" clId="{CB193EC6-CA9C-4636-896D-964A0FCD4FA5}" dt="2025-09-11T10:41:35.306" v="477" actId="2062"/>
        <pc:sldMkLst>
          <pc:docMk/>
          <pc:sldMk cId="134104729" sldId="288"/>
        </pc:sldMkLst>
        <pc:spChg chg="del">
          <ac:chgData name="Vaidehi Nair" userId="0e58197b-de1f-4c3f-9f32-5d50c6e98ca9" providerId="ADAL" clId="{CB193EC6-CA9C-4636-896D-964A0FCD4FA5}" dt="2025-09-11T10:33:33.575" v="457" actId="478"/>
          <ac:spMkLst>
            <pc:docMk/>
            <pc:sldMk cId="134104729" sldId="288"/>
            <ac:spMk id="2" creationId="{2E1EB53A-6339-ADF9-A451-C37E57EC4FA9}"/>
          </ac:spMkLst>
        </pc:spChg>
        <pc:spChg chg="mod ord">
          <ac:chgData name="Vaidehi Nair" userId="0e58197b-de1f-4c3f-9f32-5d50c6e98ca9" providerId="ADAL" clId="{CB193EC6-CA9C-4636-896D-964A0FCD4FA5}" dt="2025-09-11T10:33:39.273" v="458" actId="700"/>
          <ac:spMkLst>
            <pc:docMk/>
            <pc:sldMk cId="134104729" sldId="288"/>
            <ac:spMk id="3" creationId="{7AA5E923-4796-01C7-BD89-8F06F596F7BD}"/>
          </ac:spMkLst>
        </pc:spChg>
        <pc:graphicFrameChg chg="add mod modGraphic">
          <ac:chgData name="Vaidehi Nair" userId="0e58197b-de1f-4c3f-9f32-5d50c6e98ca9" providerId="ADAL" clId="{CB193EC6-CA9C-4636-896D-964A0FCD4FA5}" dt="2025-09-11T10:41:35.306" v="477" actId="2062"/>
          <ac:graphicFrameMkLst>
            <pc:docMk/>
            <pc:sldMk cId="134104729" sldId="288"/>
            <ac:graphicFrameMk id="4" creationId="{3B834110-1C1E-A0E8-695A-9784FCF7FAC5}"/>
          </ac:graphicFrameMkLst>
        </pc:graphicFrameChg>
      </pc:sldChg>
      <pc:sldChg chg="modSp new mod">
        <pc:chgData name="Vaidehi Nair" userId="0e58197b-de1f-4c3f-9f32-5d50c6e98ca9" providerId="ADAL" clId="{CB193EC6-CA9C-4636-896D-964A0FCD4FA5}" dt="2025-09-11T10:44:40.046" v="498" actId="6549"/>
        <pc:sldMkLst>
          <pc:docMk/>
          <pc:sldMk cId="1668716752" sldId="289"/>
        </pc:sldMkLst>
        <pc:spChg chg="mod">
          <ac:chgData name="Vaidehi Nair" userId="0e58197b-de1f-4c3f-9f32-5d50c6e98ca9" providerId="ADAL" clId="{CB193EC6-CA9C-4636-896D-964A0FCD4FA5}" dt="2025-09-11T10:44:40.046" v="498" actId="6549"/>
          <ac:spMkLst>
            <pc:docMk/>
            <pc:sldMk cId="1668716752" sldId="289"/>
            <ac:spMk id="2" creationId="{D2A1C179-7A31-3938-D5E8-FACC05BB3210}"/>
          </ac:spMkLst>
        </pc:spChg>
        <pc:spChg chg="mod">
          <ac:chgData name="Vaidehi Nair" userId="0e58197b-de1f-4c3f-9f32-5d50c6e98ca9" providerId="ADAL" clId="{CB193EC6-CA9C-4636-896D-964A0FCD4FA5}" dt="2025-09-11T10:44:03.612" v="479"/>
          <ac:spMkLst>
            <pc:docMk/>
            <pc:sldMk cId="1668716752" sldId="289"/>
            <ac:spMk id="3" creationId="{EC0129BE-CDD0-9AF8-94C7-BBC37F16693B}"/>
          </ac:spMkLst>
        </pc:spChg>
      </pc:sldChg>
      <pc:sldChg chg="addSp delSp modSp new mod modClrScheme chgLayout">
        <pc:chgData name="Vaidehi Nair" userId="0e58197b-de1f-4c3f-9f32-5d50c6e98ca9" providerId="ADAL" clId="{CB193EC6-CA9C-4636-896D-964A0FCD4FA5}" dt="2025-09-11T10:58:29.319" v="542" actId="14100"/>
        <pc:sldMkLst>
          <pc:docMk/>
          <pc:sldMk cId="760985975" sldId="290"/>
        </pc:sldMkLst>
        <pc:spChg chg="mod ord">
          <ac:chgData name="Vaidehi Nair" userId="0e58197b-de1f-4c3f-9f32-5d50c6e98ca9" providerId="ADAL" clId="{CB193EC6-CA9C-4636-896D-964A0FCD4FA5}" dt="2025-09-11T10:57:47.571" v="529" actId="700"/>
          <ac:spMkLst>
            <pc:docMk/>
            <pc:sldMk cId="760985975" sldId="290"/>
            <ac:spMk id="2" creationId="{AB42D27F-40A4-F643-5DDE-FFFE83548543}"/>
          </ac:spMkLst>
        </pc:spChg>
        <pc:spChg chg="mod ord">
          <ac:chgData name="Vaidehi Nair" userId="0e58197b-de1f-4c3f-9f32-5d50c6e98ca9" providerId="ADAL" clId="{CB193EC6-CA9C-4636-896D-964A0FCD4FA5}" dt="2025-09-11T10:57:47.571" v="529" actId="700"/>
          <ac:spMkLst>
            <pc:docMk/>
            <pc:sldMk cId="760985975" sldId="290"/>
            <ac:spMk id="3" creationId="{2F5B4AE6-58C3-EE11-6A07-84BAA84C43D1}"/>
          </ac:spMkLst>
        </pc:spChg>
        <pc:spChg chg="add del mod">
          <ac:chgData name="Vaidehi Nair" userId="0e58197b-de1f-4c3f-9f32-5d50c6e98ca9" providerId="ADAL" clId="{CB193EC6-CA9C-4636-896D-964A0FCD4FA5}" dt="2025-09-11T10:57:58.494" v="531" actId="478"/>
          <ac:spMkLst>
            <pc:docMk/>
            <pc:sldMk cId="760985975" sldId="290"/>
            <ac:spMk id="5" creationId="{097070C6-398B-ED19-01F1-6836F125AE0F}"/>
          </ac:spMkLst>
        </pc:spChg>
        <pc:spChg chg="add mod ord">
          <ac:chgData name="Vaidehi Nair" userId="0e58197b-de1f-4c3f-9f32-5d50c6e98ca9" providerId="ADAL" clId="{CB193EC6-CA9C-4636-896D-964A0FCD4FA5}" dt="2025-09-11T10:58:29.319" v="542" actId="14100"/>
          <ac:spMkLst>
            <pc:docMk/>
            <pc:sldMk cId="760985975" sldId="290"/>
            <ac:spMk id="6" creationId="{649B7859-E92A-A217-F0CD-FAB8A466F18C}"/>
          </ac:spMkLst>
        </pc:spChg>
      </pc:sldChg>
      <pc:sldChg chg="modSp add mod">
        <pc:chgData name="Vaidehi Nair" userId="0e58197b-de1f-4c3f-9f32-5d50c6e98ca9" providerId="ADAL" clId="{CB193EC6-CA9C-4636-896D-964A0FCD4FA5}" dt="2025-09-11T11:04:44.798" v="626" actId="403"/>
        <pc:sldMkLst>
          <pc:docMk/>
          <pc:sldMk cId="1490569697" sldId="291"/>
        </pc:sldMkLst>
        <pc:spChg chg="mod">
          <ac:chgData name="Vaidehi Nair" userId="0e58197b-de1f-4c3f-9f32-5d50c6e98ca9" providerId="ADAL" clId="{CB193EC6-CA9C-4636-896D-964A0FCD4FA5}" dt="2025-09-11T11:04:44.798" v="626" actId="403"/>
          <ac:spMkLst>
            <pc:docMk/>
            <pc:sldMk cId="1490569697" sldId="291"/>
            <ac:spMk id="2" creationId="{9FAF8A2D-D890-E51E-323F-18B2EC7F1CB2}"/>
          </ac:spMkLst>
        </pc:spChg>
        <pc:spChg chg="mod">
          <ac:chgData name="Vaidehi Nair" userId="0e58197b-de1f-4c3f-9f32-5d50c6e98ca9" providerId="ADAL" clId="{CB193EC6-CA9C-4636-896D-964A0FCD4FA5}" dt="2025-09-11T10:59:33.962" v="569" actId="20577"/>
          <ac:spMkLst>
            <pc:docMk/>
            <pc:sldMk cId="1490569697" sldId="291"/>
            <ac:spMk id="3" creationId="{47E06BF3-518A-CBEF-51F2-C42253A421FA}"/>
          </ac:spMkLst>
        </pc:spChg>
      </pc:sldChg>
      <pc:sldChg chg="addSp delSp modSp new mod modClrScheme chgLayout">
        <pc:chgData name="Vaidehi Nair" userId="0e58197b-de1f-4c3f-9f32-5d50c6e98ca9" providerId="ADAL" clId="{CB193EC6-CA9C-4636-896D-964A0FCD4FA5}" dt="2025-09-12T10:47:11.236" v="661" actId="14100"/>
        <pc:sldMkLst>
          <pc:docMk/>
          <pc:sldMk cId="3822569789" sldId="292"/>
        </pc:sldMkLst>
        <pc:spChg chg="del">
          <ac:chgData name="Vaidehi Nair" userId="0e58197b-de1f-4c3f-9f32-5d50c6e98ca9" providerId="ADAL" clId="{CB193EC6-CA9C-4636-896D-964A0FCD4FA5}" dt="2025-09-11T22:55:44.128" v="628" actId="700"/>
          <ac:spMkLst>
            <pc:docMk/>
            <pc:sldMk cId="3822569789" sldId="292"/>
            <ac:spMk id="2" creationId="{00743BAE-1651-F88A-6946-420DBB67A77B}"/>
          </ac:spMkLst>
        </pc:spChg>
        <pc:spChg chg="del mod ord">
          <ac:chgData name="Vaidehi Nair" userId="0e58197b-de1f-4c3f-9f32-5d50c6e98ca9" providerId="ADAL" clId="{CB193EC6-CA9C-4636-896D-964A0FCD4FA5}" dt="2025-09-11T22:55:44.128" v="628" actId="700"/>
          <ac:spMkLst>
            <pc:docMk/>
            <pc:sldMk cId="3822569789" sldId="292"/>
            <ac:spMk id="3" creationId="{8E6127CD-D2E8-3519-B61F-04AD968DFBE0}"/>
          </ac:spMkLst>
        </pc:spChg>
        <pc:spChg chg="add mod ord">
          <ac:chgData name="Vaidehi Nair" userId="0e58197b-de1f-4c3f-9f32-5d50c6e98ca9" providerId="ADAL" clId="{CB193EC6-CA9C-4636-896D-964A0FCD4FA5}" dt="2025-09-11T22:57:17.447" v="653" actId="20577"/>
          <ac:spMkLst>
            <pc:docMk/>
            <pc:sldMk cId="3822569789" sldId="292"/>
            <ac:spMk id="4" creationId="{2EFE5065-02D9-AF22-D2D4-EC0CADDC0BF3}"/>
          </ac:spMkLst>
        </pc:spChg>
        <pc:graphicFrameChg chg="add mod modGraphic">
          <ac:chgData name="Vaidehi Nair" userId="0e58197b-de1f-4c3f-9f32-5d50c6e98ca9" providerId="ADAL" clId="{CB193EC6-CA9C-4636-896D-964A0FCD4FA5}" dt="2025-09-12T10:47:11.236" v="661" actId="14100"/>
          <ac:graphicFrameMkLst>
            <pc:docMk/>
            <pc:sldMk cId="3822569789" sldId="292"/>
            <ac:graphicFrameMk id="5" creationId="{26D42EFF-6405-521D-96B7-BCEA56AE5E65}"/>
          </ac:graphicFrameMkLst>
        </pc:graphicFrameChg>
      </pc:sldChg>
    </pc:docChg>
  </pc:docChgLst>
  <pc:docChgLst>
    <pc:chgData name="Vaidehi Nair" userId="0e58197b-de1f-4c3f-9f32-5d50c6e98ca9" providerId="ADAL" clId="{5AADECF7-AB0C-4201-ACF1-E88A38F645A2}"/>
    <pc:docChg chg="custSel addSld modSld sldOrd">
      <pc:chgData name="Vaidehi Nair" userId="0e58197b-de1f-4c3f-9f32-5d50c6e98ca9" providerId="ADAL" clId="{5AADECF7-AB0C-4201-ACF1-E88A38F645A2}" dt="2025-08-29T11:14:49.383" v="74"/>
      <pc:docMkLst>
        <pc:docMk/>
      </pc:docMkLst>
      <pc:sldChg chg="ord">
        <pc:chgData name="Vaidehi Nair" userId="0e58197b-de1f-4c3f-9f32-5d50c6e98ca9" providerId="ADAL" clId="{5AADECF7-AB0C-4201-ACF1-E88A38F645A2}" dt="2025-08-29T11:11:25.199" v="12"/>
        <pc:sldMkLst>
          <pc:docMk/>
          <pc:sldMk cId="431023715" sldId="262"/>
        </pc:sldMkLst>
      </pc:sldChg>
      <pc:sldChg chg="ord">
        <pc:chgData name="Vaidehi Nair" userId="0e58197b-de1f-4c3f-9f32-5d50c6e98ca9" providerId="ADAL" clId="{5AADECF7-AB0C-4201-ACF1-E88A38F645A2}" dt="2025-08-29T11:11:40.779" v="14"/>
        <pc:sldMkLst>
          <pc:docMk/>
          <pc:sldMk cId="823773221" sldId="263"/>
        </pc:sldMkLst>
      </pc:sldChg>
      <pc:sldChg chg="ord">
        <pc:chgData name="Vaidehi Nair" userId="0e58197b-de1f-4c3f-9f32-5d50c6e98ca9" providerId="ADAL" clId="{5AADECF7-AB0C-4201-ACF1-E88A38F645A2}" dt="2025-08-29T11:11:53.829" v="16"/>
        <pc:sldMkLst>
          <pc:docMk/>
          <pc:sldMk cId="2470039152" sldId="264"/>
        </pc:sldMkLst>
      </pc:sldChg>
      <pc:sldChg chg="modSp mod">
        <pc:chgData name="Vaidehi Nair" userId="0e58197b-de1f-4c3f-9f32-5d50c6e98ca9" providerId="ADAL" clId="{5AADECF7-AB0C-4201-ACF1-E88A38F645A2}" dt="2025-08-29T11:12:15.493" v="26" actId="20577"/>
        <pc:sldMkLst>
          <pc:docMk/>
          <pc:sldMk cId="3047325803" sldId="266"/>
        </pc:sldMkLst>
        <pc:spChg chg="mod">
          <ac:chgData name="Vaidehi Nair" userId="0e58197b-de1f-4c3f-9f32-5d50c6e98ca9" providerId="ADAL" clId="{5AADECF7-AB0C-4201-ACF1-E88A38F645A2}" dt="2025-08-29T11:12:15.493" v="26" actId="20577"/>
          <ac:spMkLst>
            <pc:docMk/>
            <pc:sldMk cId="3047325803" sldId="266"/>
            <ac:spMk id="2" creationId="{ABCEF917-D979-199B-E36F-9BE1CE097EF6}"/>
          </ac:spMkLst>
        </pc:spChg>
      </pc:sldChg>
      <pc:sldChg chg="modSp new mod ord">
        <pc:chgData name="Vaidehi Nair" userId="0e58197b-de1f-4c3f-9f32-5d50c6e98ca9" providerId="ADAL" clId="{5AADECF7-AB0C-4201-ACF1-E88A38F645A2}" dt="2025-08-29T11:11:56.706" v="17"/>
        <pc:sldMkLst>
          <pc:docMk/>
          <pc:sldMk cId="2889873823" sldId="279"/>
        </pc:sldMkLst>
        <pc:spChg chg="mod">
          <ac:chgData name="Vaidehi Nair" userId="0e58197b-de1f-4c3f-9f32-5d50c6e98ca9" providerId="ADAL" clId="{5AADECF7-AB0C-4201-ACF1-E88A38F645A2}" dt="2025-08-29T11:11:00.293" v="10" actId="20577"/>
          <ac:spMkLst>
            <pc:docMk/>
            <pc:sldMk cId="2889873823" sldId="279"/>
            <ac:spMk id="2" creationId="{223CCE26-3CD3-5C68-C9F4-5AD785F89D09}"/>
          </ac:spMkLst>
        </pc:spChg>
      </pc:sldChg>
      <pc:sldChg chg="addSp modSp new mod modClrScheme chgLayout">
        <pc:chgData name="Vaidehi Nair" userId="0e58197b-de1f-4c3f-9f32-5d50c6e98ca9" providerId="ADAL" clId="{5AADECF7-AB0C-4201-ACF1-E88A38F645A2}" dt="2025-08-29T11:14:49.383" v="74"/>
        <pc:sldMkLst>
          <pc:docMk/>
          <pc:sldMk cId="1793143703" sldId="280"/>
        </pc:sldMkLst>
        <pc:spChg chg="mod ord">
          <ac:chgData name="Vaidehi Nair" userId="0e58197b-de1f-4c3f-9f32-5d50c6e98ca9" providerId="ADAL" clId="{5AADECF7-AB0C-4201-ACF1-E88A38F645A2}" dt="2025-08-29T11:14:47.053" v="73" actId="21"/>
          <ac:spMkLst>
            <pc:docMk/>
            <pc:sldMk cId="1793143703" sldId="280"/>
            <ac:spMk id="2" creationId="{DAF77BE1-BF85-B406-AB01-655808456EC9}"/>
          </ac:spMkLst>
        </pc:spChg>
        <pc:spChg chg="mod ord">
          <ac:chgData name="Vaidehi Nair" userId="0e58197b-de1f-4c3f-9f32-5d50c6e98ca9" providerId="ADAL" clId="{5AADECF7-AB0C-4201-ACF1-E88A38F645A2}" dt="2025-08-29T11:14:41.349" v="72" actId="700"/>
          <ac:spMkLst>
            <pc:docMk/>
            <pc:sldMk cId="1793143703" sldId="280"/>
            <ac:spMk id="3" creationId="{EB80F499-710F-E641-9D2B-FE0D9968C8EA}"/>
          </ac:spMkLst>
        </pc:spChg>
        <pc:spChg chg="add mod ord">
          <ac:chgData name="Vaidehi Nair" userId="0e58197b-de1f-4c3f-9f32-5d50c6e98ca9" providerId="ADAL" clId="{5AADECF7-AB0C-4201-ACF1-E88A38F645A2}" dt="2025-08-29T11:14:49.383" v="74"/>
          <ac:spMkLst>
            <pc:docMk/>
            <pc:sldMk cId="1793143703" sldId="280"/>
            <ac:spMk id="7" creationId="{083A33B7-BD51-794A-A9A5-59C2610DCE1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343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4082E9C-F35A-4BCE-BE9C-A7584DF3C41D}"/>
              </a:ext>
            </a:extLst>
          </p:cNvPr>
          <p:cNvSpPr>
            <a:spLocks noGrp="1"/>
          </p:cNvSpPr>
          <p:nvPr>
            <p:ph idx="1"/>
          </p:nvPr>
        </p:nvSpPr>
        <p:spPr>
          <a:xfrm>
            <a:off x="221024" y="1098016"/>
            <a:ext cx="11792731" cy="5668179"/>
          </a:xfrm>
          <a:prstGeom prst="rect">
            <a:avLst/>
          </a:prstGeom>
        </p:spPr>
        <p:txBody>
          <a:bodyPr/>
          <a:lstStyle>
            <a:lvl1pPr>
              <a:defRPr lang="en-US" sz="1467" dirty="0">
                <a:solidFill>
                  <a:schemeClr val="tx2">
                    <a:lumMod val="50000"/>
                  </a:schemeClr>
                </a:solidFill>
                <a:latin typeface="Aptos Display" panose="020B0004020202020204" pitchFamily="34" charset="0"/>
                <a:cs typeface="Mali" panose="00000500000000000000" pitchFamily="2" charset="-34"/>
              </a:defRPr>
            </a:lvl1pPr>
            <a:lvl2pPr>
              <a:defRPr lang="en-US" sz="1467" dirty="0">
                <a:solidFill>
                  <a:schemeClr val="tx2">
                    <a:lumMod val="50000"/>
                  </a:schemeClr>
                </a:solidFill>
                <a:latin typeface="Aptos Display" panose="020B0004020202020204" pitchFamily="34" charset="0"/>
                <a:cs typeface="Mali" panose="00000500000000000000" pitchFamily="2" charset="-34"/>
              </a:defRPr>
            </a:lvl2pPr>
            <a:lvl3pPr>
              <a:defRPr lang="en-US" sz="1467" dirty="0">
                <a:solidFill>
                  <a:schemeClr val="tx2">
                    <a:lumMod val="50000"/>
                  </a:schemeClr>
                </a:solidFill>
                <a:latin typeface="Aptos Display" panose="020B0004020202020204" pitchFamily="34" charset="0"/>
                <a:cs typeface="Mali" panose="00000500000000000000" pitchFamily="2" charset="-34"/>
              </a:defRPr>
            </a:lvl3pPr>
            <a:lvl4pPr>
              <a:defRPr lang="en-US" sz="1467" dirty="0">
                <a:solidFill>
                  <a:schemeClr val="tx2">
                    <a:lumMod val="50000"/>
                  </a:schemeClr>
                </a:solidFill>
                <a:latin typeface="Aptos Display" panose="020B0004020202020204" pitchFamily="34" charset="0"/>
                <a:cs typeface="Mali" panose="00000500000000000000" pitchFamily="2" charset="-34"/>
              </a:defRPr>
            </a:lvl4pPr>
            <a:lvl5pPr>
              <a:defRPr lang="en-US" sz="1467" dirty="0">
                <a:solidFill>
                  <a:schemeClr val="tx2">
                    <a:lumMod val="50000"/>
                  </a:schemeClr>
                </a:solidFill>
                <a:latin typeface="Aptos Display" panose="020B0004020202020204" pitchFamily="34" charset="0"/>
                <a:cs typeface="Mali" panose="00000500000000000000" pitchFamily="2" charset="-34"/>
              </a:defRPr>
            </a:lvl5pPr>
          </a:lstStyle>
          <a:p>
            <a:pPr lvl="0">
              <a:lnSpc>
                <a:spcPct val="150000"/>
              </a:lnSpc>
              <a:spcBef>
                <a:spcPts val="0"/>
              </a:spcBef>
              <a:buClr>
                <a:schemeClr val="tx2">
                  <a:lumMod val="50000"/>
                </a:schemeClr>
              </a:buClr>
            </a:pPr>
            <a:r>
              <a:rPr lang="en-US"/>
              <a:t>Click to edit Master text styles</a:t>
            </a:r>
          </a:p>
          <a:p>
            <a:pPr lvl="1">
              <a:lnSpc>
                <a:spcPct val="150000"/>
              </a:lnSpc>
              <a:spcBef>
                <a:spcPts val="0"/>
              </a:spcBef>
              <a:buClr>
                <a:schemeClr val="tx2">
                  <a:lumMod val="50000"/>
                </a:schemeClr>
              </a:buClr>
            </a:pPr>
            <a:r>
              <a:rPr lang="en-US"/>
              <a:t>Second level</a:t>
            </a:r>
          </a:p>
          <a:p>
            <a:pPr lvl="2">
              <a:lnSpc>
                <a:spcPct val="150000"/>
              </a:lnSpc>
              <a:spcBef>
                <a:spcPts val="0"/>
              </a:spcBef>
              <a:buClr>
                <a:schemeClr val="tx2">
                  <a:lumMod val="50000"/>
                </a:schemeClr>
              </a:buClr>
            </a:pPr>
            <a:r>
              <a:rPr lang="en-US"/>
              <a:t>Third level</a:t>
            </a:r>
          </a:p>
          <a:p>
            <a:pPr lvl="3">
              <a:lnSpc>
                <a:spcPct val="150000"/>
              </a:lnSpc>
              <a:spcBef>
                <a:spcPts val="0"/>
              </a:spcBef>
              <a:buClr>
                <a:schemeClr val="tx2">
                  <a:lumMod val="50000"/>
                </a:schemeClr>
              </a:buClr>
            </a:pPr>
            <a:r>
              <a:rPr lang="en-US"/>
              <a:t>Fourth level</a:t>
            </a:r>
          </a:p>
          <a:p>
            <a:pPr lvl="4">
              <a:lnSpc>
                <a:spcPct val="150000"/>
              </a:lnSpc>
              <a:spcBef>
                <a:spcPts val="0"/>
              </a:spcBef>
              <a:buClr>
                <a:schemeClr val="tx2">
                  <a:lumMod val="50000"/>
                </a:schemeClr>
              </a:buClr>
            </a:pPr>
            <a:r>
              <a:rPr lang="en-US"/>
              <a:t>Fifth level</a:t>
            </a:r>
            <a:endParaRPr lang="en-US" dirty="0"/>
          </a:p>
        </p:txBody>
      </p:sp>
      <p:cxnSp>
        <p:nvCxnSpPr>
          <p:cNvPr id="2" name="Straight Connector 1">
            <a:extLst>
              <a:ext uri="{FF2B5EF4-FFF2-40B4-BE49-F238E27FC236}">
                <a16:creationId xmlns:a16="http://schemas.microsoft.com/office/drawing/2014/main" id="{832115F3-33D3-2532-DF54-D0336312262F}"/>
              </a:ext>
            </a:extLst>
          </p:cNvPr>
          <p:cNvCxnSpPr>
            <a:cxnSpLocks/>
          </p:cNvCxnSpPr>
          <p:nvPr/>
        </p:nvCxnSpPr>
        <p:spPr>
          <a:xfrm>
            <a:off x="890294" y="846489"/>
            <a:ext cx="11123461"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C9CD169C-134B-F7BA-1B3F-585C8DFC413C}"/>
              </a:ext>
            </a:extLst>
          </p:cNvPr>
          <p:cNvSpPr txBox="1"/>
          <p:nvPr/>
        </p:nvSpPr>
        <p:spPr>
          <a:xfrm>
            <a:off x="890293" y="292321"/>
            <a:ext cx="11230408" cy="52322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lang="en-US" sz="2800" b="1" dirty="0">
                <a:latin typeface="Aptos Display" panose="020B0004020202020204" pitchFamily="34" charset="0"/>
              </a:rPr>
              <a:t>Knowledge Check</a:t>
            </a:r>
          </a:p>
        </p:txBody>
      </p:sp>
      <p:pic>
        <p:nvPicPr>
          <p:cNvPr id="3076" name="Picture 4" descr="Knowledge Check PNGs for Free Download">
            <a:extLst>
              <a:ext uri="{FF2B5EF4-FFF2-40B4-BE49-F238E27FC236}">
                <a16:creationId xmlns:a16="http://schemas.microsoft.com/office/drawing/2014/main" id="{0D1ECB3A-56B2-C165-49BA-A3739B22C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20" y="227088"/>
            <a:ext cx="684464" cy="684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3353"/>
      </p:ext>
    </p:extLst>
  </p:cSld>
  <p:clrMapOvr>
    <a:masterClrMapping/>
  </p:clrMapOvr>
  <p:hf sldNum="0"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chor poi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4082E9C-F35A-4BCE-BE9C-A7584DF3C41D}"/>
              </a:ext>
            </a:extLst>
          </p:cNvPr>
          <p:cNvSpPr>
            <a:spLocks noGrp="1"/>
          </p:cNvSpPr>
          <p:nvPr>
            <p:ph idx="1"/>
          </p:nvPr>
        </p:nvSpPr>
        <p:spPr>
          <a:xfrm>
            <a:off x="221024" y="1162161"/>
            <a:ext cx="11792731" cy="5604033"/>
          </a:xfrm>
          <a:prstGeom prst="rect">
            <a:avLst/>
          </a:prstGeom>
        </p:spPr>
        <p:txBody>
          <a:bodyPr/>
          <a:lstStyle>
            <a:lvl1pPr>
              <a:defRPr lang="en-US" sz="1467" dirty="0">
                <a:solidFill>
                  <a:schemeClr val="tx2">
                    <a:lumMod val="50000"/>
                  </a:schemeClr>
                </a:solidFill>
                <a:latin typeface="Aptos Display" panose="020B0004020202020204" pitchFamily="34" charset="0"/>
                <a:cs typeface="Mali" panose="00000500000000000000" pitchFamily="2" charset="-34"/>
              </a:defRPr>
            </a:lvl1pPr>
            <a:lvl2pPr>
              <a:defRPr lang="en-US" sz="1467" dirty="0">
                <a:solidFill>
                  <a:schemeClr val="tx2">
                    <a:lumMod val="50000"/>
                  </a:schemeClr>
                </a:solidFill>
                <a:latin typeface="Aptos Display" panose="020B0004020202020204" pitchFamily="34" charset="0"/>
                <a:cs typeface="Mali" panose="00000500000000000000" pitchFamily="2" charset="-34"/>
              </a:defRPr>
            </a:lvl2pPr>
            <a:lvl3pPr>
              <a:defRPr lang="en-US" sz="1467" dirty="0">
                <a:solidFill>
                  <a:schemeClr val="tx2">
                    <a:lumMod val="50000"/>
                  </a:schemeClr>
                </a:solidFill>
                <a:latin typeface="Aptos Display" panose="020B0004020202020204" pitchFamily="34" charset="0"/>
                <a:cs typeface="Mali" panose="00000500000000000000" pitchFamily="2" charset="-34"/>
              </a:defRPr>
            </a:lvl3pPr>
            <a:lvl4pPr>
              <a:defRPr lang="en-US" sz="1467" dirty="0">
                <a:solidFill>
                  <a:schemeClr val="tx2">
                    <a:lumMod val="50000"/>
                  </a:schemeClr>
                </a:solidFill>
                <a:latin typeface="Aptos Display" panose="020B0004020202020204" pitchFamily="34" charset="0"/>
                <a:cs typeface="Mali" panose="00000500000000000000" pitchFamily="2" charset="-34"/>
              </a:defRPr>
            </a:lvl4pPr>
            <a:lvl5pPr>
              <a:defRPr lang="en-US" sz="1467" dirty="0">
                <a:solidFill>
                  <a:schemeClr val="tx2">
                    <a:lumMod val="50000"/>
                  </a:schemeClr>
                </a:solidFill>
                <a:latin typeface="Aptos Display" panose="020B0004020202020204" pitchFamily="34" charset="0"/>
                <a:cs typeface="Mali" panose="00000500000000000000" pitchFamily="2" charset="-34"/>
              </a:defRPr>
            </a:lvl5pPr>
          </a:lstStyle>
          <a:p>
            <a:pPr lvl="0">
              <a:lnSpc>
                <a:spcPct val="150000"/>
              </a:lnSpc>
              <a:spcBef>
                <a:spcPts val="0"/>
              </a:spcBef>
              <a:buClr>
                <a:schemeClr val="tx2">
                  <a:lumMod val="50000"/>
                </a:schemeClr>
              </a:buClr>
            </a:pPr>
            <a:r>
              <a:rPr lang="en-US"/>
              <a:t>Click to edit Master text styles</a:t>
            </a:r>
          </a:p>
          <a:p>
            <a:pPr lvl="1">
              <a:lnSpc>
                <a:spcPct val="150000"/>
              </a:lnSpc>
              <a:spcBef>
                <a:spcPts val="0"/>
              </a:spcBef>
              <a:buClr>
                <a:schemeClr val="tx2">
                  <a:lumMod val="50000"/>
                </a:schemeClr>
              </a:buClr>
            </a:pPr>
            <a:r>
              <a:rPr lang="en-US"/>
              <a:t>Second level</a:t>
            </a:r>
          </a:p>
          <a:p>
            <a:pPr lvl="2">
              <a:lnSpc>
                <a:spcPct val="150000"/>
              </a:lnSpc>
              <a:spcBef>
                <a:spcPts val="0"/>
              </a:spcBef>
              <a:buClr>
                <a:schemeClr val="tx2">
                  <a:lumMod val="50000"/>
                </a:schemeClr>
              </a:buClr>
            </a:pPr>
            <a:r>
              <a:rPr lang="en-US"/>
              <a:t>Third level</a:t>
            </a:r>
          </a:p>
          <a:p>
            <a:pPr lvl="3">
              <a:lnSpc>
                <a:spcPct val="150000"/>
              </a:lnSpc>
              <a:spcBef>
                <a:spcPts val="0"/>
              </a:spcBef>
              <a:buClr>
                <a:schemeClr val="tx2">
                  <a:lumMod val="50000"/>
                </a:schemeClr>
              </a:buClr>
            </a:pPr>
            <a:r>
              <a:rPr lang="en-US"/>
              <a:t>Fourth level</a:t>
            </a:r>
          </a:p>
          <a:p>
            <a:pPr lvl="4">
              <a:lnSpc>
                <a:spcPct val="150000"/>
              </a:lnSpc>
              <a:spcBef>
                <a:spcPts val="0"/>
              </a:spcBef>
              <a:buClr>
                <a:schemeClr val="tx2">
                  <a:lumMod val="50000"/>
                </a:schemeClr>
              </a:buClr>
            </a:pPr>
            <a:r>
              <a:rPr lang="en-US"/>
              <a:t>Fifth level</a:t>
            </a:r>
            <a:endParaRPr lang="en-US" dirty="0"/>
          </a:p>
        </p:txBody>
      </p:sp>
      <p:cxnSp>
        <p:nvCxnSpPr>
          <p:cNvPr id="2" name="Straight Connector 1">
            <a:extLst>
              <a:ext uri="{FF2B5EF4-FFF2-40B4-BE49-F238E27FC236}">
                <a16:creationId xmlns:a16="http://schemas.microsoft.com/office/drawing/2014/main" id="{832115F3-33D3-2532-DF54-D0336312262F}"/>
              </a:ext>
            </a:extLst>
          </p:cNvPr>
          <p:cNvCxnSpPr>
            <a:cxnSpLocks/>
          </p:cNvCxnSpPr>
          <p:nvPr/>
        </p:nvCxnSpPr>
        <p:spPr>
          <a:xfrm>
            <a:off x="890294" y="846489"/>
            <a:ext cx="11123461"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9F4378C7-D1A8-5651-613E-ED387C42B830}"/>
              </a:ext>
            </a:extLst>
          </p:cNvPr>
          <p:cNvSpPr txBox="1"/>
          <p:nvPr/>
        </p:nvSpPr>
        <p:spPr>
          <a:xfrm>
            <a:off x="6197" y="148863"/>
            <a:ext cx="884097" cy="666786"/>
          </a:xfrm>
          <a:prstGeom prst="rect">
            <a:avLst/>
          </a:prstGeom>
          <a:noFill/>
        </p:spPr>
        <p:txBody>
          <a:bodyPr wrap="square">
            <a:spAutoFit/>
          </a:bodyPr>
          <a:lstStyle/>
          <a:p>
            <a:r>
              <a:rPr lang="en-IN" sz="3733" dirty="0"/>
              <a:t>📌</a:t>
            </a:r>
          </a:p>
        </p:txBody>
      </p:sp>
      <p:sp>
        <p:nvSpPr>
          <p:cNvPr id="8" name="TextBox 7">
            <a:extLst>
              <a:ext uri="{FF2B5EF4-FFF2-40B4-BE49-F238E27FC236}">
                <a16:creationId xmlns:a16="http://schemas.microsoft.com/office/drawing/2014/main" id="{0B94E769-2510-1CFD-9F2E-55336112C52F}"/>
              </a:ext>
            </a:extLst>
          </p:cNvPr>
          <p:cNvSpPr txBox="1"/>
          <p:nvPr/>
        </p:nvSpPr>
        <p:spPr>
          <a:xfrm>
            <a:off x="890293" y="292321"/>
            <a:ext cx="11230408" cy="52322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lang="en-US" sz="2800" b="1" dirty="0">
                <a:latin typeface="Aptos Display" panose="020B0004020202020204" pitchFamily="34" charset="0"/>
              </a:rPr>
              <a:t>Anchor Point</a:t>
            </a:r>
          </a:p>
        </p:txBody>
      </p:sp>
    </p:spTree>
    <p:extLst>
      <p:ext uri="{BB962C8B-B14F-4D97-AF65-F5344CB8AC3E}">
        <p14:creationId xmlns:p14="http://schemas.microsoft.com/office/powerpoint/2010/main" val="3910565429"/>
      </p:ext>
    </p:extLst>
  </p:cSld>
  <p:clrMapOvr>
    <a:masterClrMapping/>
  </p:clrMapOvr>
  <p:hf sldNum="0"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p">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4082E9C-F35A-4BCE-BE9C-A7584DF3C41D}"/>
              </a:ext>
            </a:extLst>
          </p:cNvPr>
          <p:cNvSpPr>
            <a:spLocks noGrp="1"/>
          </p:cNvSpPr>
          <p:nvPr>
            <p:ph idx="1"/>
          </p:nvPr>
        </p:nvSpPr>
        <p:spPr>
          <a:xfrm>
            <a:off x="221024" y="1083735"/>
            <a:ext cx="11792731" cy="5682460"/>
          </a:xfrm>
          <a:prstGeom prst="rect">
            <a:avLst/>
          </a:prstGeom>
        </p:spPr>
        <p:txBody>
          <a:bodyPr/>
          <a:lstStyle>
            <a:lvl1pPr>
              <a:defRPr lang="en-US" sz="1467" dirty="0">
                <a:solidFill>
                  <a:schemeClr val="tx2">
                    <a:lumMod val="50000"/>
                  </a:schemeClr>
                </a:solidFill>
                <a:latin typeface="Aptos Display" panose="020B0004020202020204" pitchFamily="34" charset="0"/>
                <a:cs typeface="Mali" panose="00000500000000000000" pitchFamily="2" charset="-34"/>
              </a:defRPr>
            </a:lvl1pPr>
            <a:lvl2pPr>
              <a:defRPr lang="en-US" sz="1467" dirty="0">
                <a:solidFill>
                  <a:schemeClr val="tx2">
                    <a:lumMod val="50000"/>
                  </a:schemeClr>
                </a:solidFill>
                <a:latin typeface="Aptos Display" panose="020B0004020202020204" pitchFamily="34" charset="0"/>
                <a:cs typeface="Mali" panose="00000500000000000000" pitchFamily="2" charset="-34"/>
              </a:defRPr>
            </a:lvl2pPr>
            <a:lvl3pPr>
              <a:defRPr lang="en-US" sz="1467" dirty="0">
                <a:solidFill>
                  <a:schemeClr val="tx2">
                    <a:lumMod val="50000"/>
                  </a:schemeClr>
                </a:solidFill>
                <a:latin typeface="Aptos Display" panose="020B0004020202020204" pitchFamily="34" charset="0"/>
                <a:cs typeface="Mali" panose="00000500000000000000" pitchFamily="2" charset="-34"/>
              </a:defRPr>
            </a:lvl3pPr>
            <a:lvl4pPr>
              <a:defRPr lang="en-US" sz="1467" dirty="0">
                <a:solidFill>
                  <a:schemeClr val="tx2">
                    <a:lumMod val="50000"/>
                  </a:schemeClr>
                </a:solidFill>
                <a:latin typeface="Aptos Display" panose="020B0004020202020204" pitchFamily="34" charset="0"/>
                <a:cs typeface="Mali" panose="00000500000000000000" pitchFamily="2" charset="-34"/>
              </a:defRPr>
            </a:lvl4pPr>
            <a:lvl5pPr>
              <a:defRPr lang="en-US" sz="1467" dirty="0">
                <a:solidFill>
                  <a:schemeClr val="tx2">
                    <a:lumMod val="50000"/>
                  </a:schemeClr>
                </a:solidFill>
                <a:latin typeface="Aptos Display" panose="020B0004020202020204" pitchFamily="34" charset="0"/>
                <a:cs typeface="Mali" panose="00000500000000000000" pitchFamily="2" charset="-34"/>
              </a:defRPr>
            </a:lvl5pPr>
          </a:lstStyle>
          <a:p>
            <a:pPr lvl="0">
              <a:lnSpc>
                <a:spcPct val="150000"/>
              </a:lnSpc>
              <a:spcBef>
                <a:spcPts val="0"/>
              </a:spcBef>
              <a:buClr>
                <a:schemeClr val="tx2">
                  <a:lumMod val="50000"/>
                </a:schemeClr>
              </a:buClr>
            </a:pPr>
            <a:r>
              <a:rPr lang="en-US"/>
              <a:t>Click to edit Master text styles</a:t>
            </a:r>
          </a:p>
          <a:p>
            <a:pPr lvl="1">
              <a:lnSpc>
                <a:spcPct val="150000"/>
              </a:lnSpc>
              <a:spcBef>
                <a:spcPts val="0"/>
              </a:spcBef>
              <a:buClr>
                <a:schemeClr val="tx2">
                  <a:lumMod val="50000"/>
                </a:schemeClr>
              </a:buClr>
            </a:pPr>
            <a:r>
              <a:rPr lang="en-US"/>
              <a:t>Second level</a:t>
            </a:r>
          </a:p>
          <a:p>
            <a:pPr lvl="2">
              <a:lnSpc>
                <a:spcPct val="150000"/>
              </a:lnSpc>
              <a:spcBef>
                <a:spcPts val="0"/>
              </a:spcBef>
              <a:buClr>
                <a:schemeClr val="tx2">
                  <a:lumMod val="50000"/>
                </a:schemeClr>
              </a:buClr>
            </a:pPr>
            <a:r>
              <a:rPr lang="en-US"/>
              <a:t>Third level</a:t>
            </a:r>
          </a:p>
          <a:p>
            <a:pPr lvl="3">
              <a:lnSpc>
                <a:spcPct val="150000"/>
              </a:lnSpc>
              <a:spcBef>
                <a:spcPts val="0"/>
              </a:spcBef>
              <a:buClr>
                <a:schemeClr val="tx2">
                  <a:lumMod val="50000"/>
                </a:schemeClr>
              </a:buClr>
            </a:pPr>
            <a:r>
              <a:rPr lang="en-US"/>
              <a:t>Fourth level</a:t>
            </a:r>
          </a:p>
          <a:p>
            <a:pPr lvl="4">
              <a:lnSpc>
                <a:spcPct val="150000"/>
              </a:lnSpc>
              <a:spcBef>
                <a:spcPts val="0"/>
              </a:spcBef>
              <a:buClr>
                <a:schemeClr val="tx2">
                  <a:lumMod val="50000"/>
                </a:schemeClr>
              </a:buClr>
            </a:pPr>
            <a:r>
              <a:rPr lang="en-US"/>
              <a:t>Fifth level</a:t>
            </a:r>
            <a:endParaRPr lang="en-US" dirty="0"/>
          </a:p>
        </p:txBody>
      </p:sp>
      <p:sp>
        <p:nvSpPr>
          <p:cNvPr id="7" name="Text Placeholder 3">
            <a:extLst>
              <a:ext uri="{FF2B5EF4-FFF2-40B4-BE49-F238E27FC236}">
                <a16:creationId xmlns:a16="http://schemas.microsoft.com/office/drawing/2014/main" id="{23DBF35C-000C-40EE-9DDC-9AB11128D8B0}"/>
              </a:ext>
            </a:extLst>
          </p:cNvPr>
          <p:cNvSpPr>
            <a:spLocks noGrp="1"/>
          </p:cNvSpPr>
          <p:nvPr>
            <p:ph type="body" sz="quarter" idx="10"/>
          </p:nvPr>
        </p:nvSpPr>
        <p:spPr>
          <a:xfrm>
            <a:off x="890294" y="278062"/>
            <a:ext cx="11123461" cy="568428"/>
          </a:xfrm>
          <a:prstGeom prst="rect">
            <a:avLst/>
          </a:prstGeom>
        </p:spPr>
        <p:txBody>
          <a:bodyPr/>
          <a:lstStyle>
            <a:lvl1pPr marL="0" indent="0">
              <a:buFont typeface="Arial" panose="020B0604020202020204" pitchFamily="34" charset="0"/>
              <a:buNone/>
              <a:defRPr lang="en-US" sz="3200" b="1" dirty="0">
                <a:solidFill>
                  <a:schemeClr val="tx2">
                    <a:lumMod val="50000"/>
                  </a:schemeClr>
                </a:solidFill>
                <a:latin typeface="Aptos Display" panose="020B0004020202020204" pitchFamily="34" charset="0"/>
                <a:ea typeface="+mj-ea"/>
                <a:cs typeface="Mali SemiBold" panose="00000700000000000000" pitchFamily="2" charset="-34"/>
              </a:defRPr>
            </a:lvl1pPr>
          </a:lstStyle>
          <a:p>
            <a:pPr marL="228594" marR="0" lvl="0" indent="-228594" fontAlgn="auto">
              <a:spcAft>
                <a:spcPts val="0"/>
              </a:spcAft>
              <a:buClrTx/>
              <a:buSzTx/>
              <a:tabLst/>
            </a:pPr>
            <a:r>
              <a:rPr lang="en-US" sz="2800"/>
              <a:t>Click to edit Master text styles</a:t>
            </a:r>
          </a:p>
        </p:txBody>
      </p:sp>
      <p:cxnSp>
        <p:nvCxnSpPr>
          <p:cNvPr id="2" name="Straight Connector 1">
            <a:extLst>
              <a:ext uri="{FF2B5EF4-FFF2-40B4-BE49-F238E27FC236}">
                <a16:creationId xmlns:a16="http://schemas.microsoft.com/office/drawing/2014/main" id="{832115F3-33D3-2532-DF54-D0336312262F}"/>
              </a:ext>
            </a:extLst>
          </p:cNvPr>
          <p:cNvCxnSpPr>
            <a:cxnSpLocks/>
          </p:cNvCxnSpPr>
          <p:nvPr/>
        </p:nvCxnSpPr>
        <p:spPr>
          <a:xfrm>
            <a:off x="890294" y="846489"/>
            <a:ext cx="11123461"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pic>
        <p:nvPicPr>
          <p:cNvPr id="1028" name="Picture 4" descr="Tips - Free technology icons">
            <a:extLst>
              <a:ext uri="{FF2B5EF4-FFF2-40B4-BE49-F238E27FC236}">
                <a16:creationId xmlns:a16="http://schemas.microsoft.com/office/drawing/2014/main" id="{9C2D39EB-00C7-7B80-329B-9E2170050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46" y="223052"/>
            <a:ext cx="605101" cy="60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242210"/>
      </p:ext>
    </p:extLst>
  </p:cSld>
  <p:clrMapOvr>
    <a:masterClrMapping/>
  </p:clrMapOvr>
  <p:hf sldNum="0" hdr="0" ft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 Header without credits">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7EAD01F-A631-43D5-A719-3881F4FE19AB}"/>
              </a:ext>
            </a:extLst>
          </p:cNvPr>
          <p:cNvCxnSpPr>
            <a:cxnSpLocks/>
          </p:cNvCxnSpPr>
          <p:nvPr/>
        </p:nvCxnSpPr>
        <p:spPr>
          <a:xfrm>
            <a:off x="619433" y="1474841"/>
            <a:ext cx="6769667" cy="1"/>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Title 1">
            <a:extLst>
              <a:ext uri="{FF2B5EF4-FFF2-40B4-BE49-F238E27FC236}">
                <a16:creationId xmlns:a16="http://schemas.microsoft.com/office/drawing/2014/main" id="{7AB5713E-0457-4707-83B3-0E5B2953B1D0}"/>
              </a:ext>
            </a:extLst>
          </p:cNvPr>
          <p:cNvSpPr>
            <a:spLocks noGrp="1"/>
          </p:cNvSpPr>
          <p:nvPr>
            <p:ph type="title" hasCustomPrompt="1"/>
          </p:nvPr>
        </p:nvSpPr>
        <p:spPr>
          <a:xfrm>
            <a:off x="619432" y="333222"/>
            <a:ext cx="6691011" cy="1141617"/>
          </a:xfrm>
          <a:prstGeom prst="rect">
            <a:avLst/>
          </a:prstGeom>
        </p:spPr>
        <p:txBody>
          <a:bodyPr anchor="b">
            <a:normAutofit/>
          </a:bodyPr>
          <a:lstStyle>
            <a:lvl1pPr>
              <a:defRPr sz="3200" b="1">
                <a:solidFill>
                  <a:schemeClr val="tx2">
                    <a:lumMod val="50000"/>
                  </a:schemeClr>
                </a:solidFill>
                <a:latin typeface="Aptos Display" panose="020B0004020202020204" pitchFamily="34" charset="0"/>
                <a:cs typeface="Mali SemiBold" panose="00000700000000000000" pitchFamily="2" charset="-34"/>
              </a:defRPr>
            </a:lvl1pPr>
          </a:lstStyle>
          <a:p>
            <a:r>
              <a:rPr lang="en-US"/>
              <a:t>Click to edit PPT Header</a:t>
            </a:r>
          </a:p>
        </p:txBody>
      </p:sp>
    </p:spTree>
    <p:extLst>
      <p:ext uri="{BB962C8B-B14F-4D97-AF65-F5344CB8AC3E}">
        <p14:creationId xmlns:p14="http://schemas.microsoft.com/office/powerpoint/2010/main" val="9856399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0A077-3794-470A-915C-D95DD3602A7A}"/>
              </a:ext>
            </a:extLst>
          </p:cNvPr>
          <p:cNvSpPr>
            <a:spLocks noGrp="1"/>
          </p:cNvSpPr>
          <p:nvPr>
            <p:ph type="ctrTitle" hasCustomPrompt="1"/>
          </p:nvPr>
        </p:nvSpPr>
        <p:spPr>
          <a:xfrm>
            <a:off x="1938670" y="2968828"/>
            <a:ext cx="8314660" cy="920344"/>
          </a:xfrm>
          <a:prstGeom prst="rect">
            <a:avLst/>
          </a:prstGeom>
        </p:spPr>
        <p:txBody>
          <a:bodyPr anchor="b">
            <a:normAutofit/>
          </a:bodyPr>
          <a:lstStyle>
            <a:lvl1pPr algn="ctr">
              <a:defRPr lang="en-US" sz="3200" b="1" dirty="0">
                <a:solidFill>
                  <a:schemeClr val="tx2">
                    <a:lumMod val="50000"/>
                  </a:schemeClr>
                </a:solidFill>
                <a:latin typeface="Aptos Display" panose="020B0004020202020204" pitchFamily="34" charset="0"/>
                <a:cs typeface="Mali SemiBold" panose="00000700000000000000" pitchFamily="2" charset="-34"/>
              </a:defRPr>
            </a:lvl1pPr>
          </a:lstStyle>
          <a:p>
            <a:pPr lvl="0"/>
            <a:r>
              <a:rPr lang="en-US"/>
              <a:t>Click to edit Section Title</a:t>
            </a:r>
          </a:p>
        </p:txBody>
      </p:sp>
    </p:spTree>
    <p:extLst>
      <p:ext uri="{BB962C8B-B14F-4D97-AF65-F5344CB8AC3E}">
        <p14:creationId xmlns:p14="http://schemas.microsoft.com/office/powerpoint/2010/main" val="1629649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AF7A826-6572-4242-AB34-823C390D300E}"/>
              </a:ext>
            </a:extLst>
          </p:cNvPr>
          <p:cNvCxnSpPr>
            <a:cxnSpLocks/>
          </p:cNvCxnSpPr>
          <p:nvPr/>
        </p:nvCxnSpPr>
        <p:spPr>
          <a:xfrm>
            <a:off x="241553" y="952143"/>
            <a:ext cx="11686644" cy="3"/>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7" name="Text Placeholder 3">
            <a:extLst>
              <a:ext uri="{FF2B5EF4-FFF2-40B4-BE49-F238E27FC236}">
                <a16:creationId xmlns:a16="http://schemas.microsoft.com/office/drawing/2014/main" id="{23DBF35C-000C-40EE-9DDC-9AB11128D8B0}"/>
              </a:ext>
            </a:extLst>
          </p:cNvPr>
          <p:cNvSpPr>
            <a:spLocks noGrp="1"/>
          </p:cNvSpPr>
          <p:nvPr>
            <p:ph type="body" sz="quarter" idx="10" hasCustomPrompt="1"/>
          </p:nvPr>
        </p:nvSpPr>
        <p:spPr>
          <a:xfrm>
            <a:off x="241551" y="263148"/>
            <a:ext cx="11686644" cy="688987"/>
          </a:xfrm>
          <a:prstGeom prst="rect">
            <a:avLst/>
          </a:prstGeom>
        </p:spPr>
        <p:txBody>
          <a:bodyPr anchor="b">
            <a:normAutofit/>
          </a:bodyPr>
          <a:lstStyle>
            <a:lvl1pPr marL="0" indent="0">
              <a:buNone/>
              <a:defRPr lang="en-US" sz="2933" b="1" dirty="0">
                <a:solidFill>
                  <a:schemeClr val="tx2">
                    <a:lumMod val="50000"/>
                  </a:schemeClr>
                </a:solidFill>
                <a:latin typeface="Aptos Display" panose="020B0004020202020204" pitchFamily="34" charset="0"/>
                <a:ea typeface="+mj-ea"/>
                <a:cs typeface="Mali SemiBold" panose="00000700000000000000" pitchFamily="2" charset="-34"/>
              </a:defRPr>
            </a:lvl1pPr>
          </a:lstStyle>
          <a:p>
            <a:pPr marL="228594" lvl="0" indent="-228594">
              <a:spcBef>
                <a:spcPct val="0"/>
              </a:spcBef>
            </a:pPr>
            <a:r>
              <a:rPr lang="en-US" sz="2800" dirty="0"/>
              <a:t>Click to edit Slide Header</a:t>
            </a:r>
          </a:p>
        </p:txBody>
      </p:sp>
    </p:spTree>
    <p:extLst>
      <p:ext uri="{BB962C8B-B14F-4D97-AF65-F5344CB8AC3E}">
        <p14:creationId xmlns:p14="http://schemas.microsoft.com/office/powerpoint/2010/main" val="3266407724"/>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4082E9C-F35A-4BCE-BE9C-A7584DF3C41D}"/>
              </a:ext>
            </a:extLst>
          </p:cNvPr>
          <p:cNvSpPr>
            <a:spLocks noGrp="1"/>
          </p:cNvSpPr>
          <p:nvPr>
            <p:ph idx="1"/>
          </p:nvPr>
        </p:nvSpPr>
        <p:spPr>
          <a:xfrm>
            <a:off x="241551" y="1162170"/>
            <a:ext cx="11686644" cy="5525605"/>
          </a:xfrm>
          <a:prstGeom prst="rect">
            <a:avLst/>
          </a:prstGeom>
        </p:spPr>
        <p:txBody>
          <a:bodyPr/>
          <a:lstStyle>
            <a:lvl1pPr marL="228594" indent="-228594">
              <a:lnSpc>
                <a:spcPct val="150000"/>
              </a:lnSpc>
              <a:spcBef>
                <a:spcPts val="0"/>
              </a:spcBef>
              <a:buClr>
                <a:schemeClr val="tx2">
                  <a:lumMod val="50000"/>
                </a:schemeClr>
              </a:buClr>
              <a:buFont typeface="Arial" panose="020B0604020202020204" pitchFamily="34" charset="0"/>
              <a:buChar char="•"/>
              <a:defRPr sz="1467">
                <a:solidFill>
                  <a:schemeClr val="tx2">
                    <a:lumMod val="50000"/>
                  </a:schemeClr>
                </a:solidFill>
                <a:latin typeface="Aptos Display" panose="020B0004020202020204" pitchFamily="34" charset="0"/>
                <a:cs typeface="Mali" panose="00000500000000000000" pitchFamily="2" charset="-34"/>
              </a:defRPr>
            </a:lvl1pPr>
            <a:lvl2pPr marL="478355" indent="-228594">
              <a:lnSpc>
                <a:spcPct val="150000"/>
              </a:lnSpc>
              <a:spcBef>
                <a:spcPts val="0"/>
              </a:spcBef>
              <a:buClr>
                <a:schemeClr val="tx2">
                  <a:lumMod val="50000"/>
                </a:schemeClr>
              </a:buClr>
              <a:buFont typeface="Arial" panose="020B0604020202020204" pitchFamily="34" charset="0"/>
              <a:buChar char="•"/>
              <a:defRPr sz="1467">
                <a:solidFill>
                  <a:schemeClr val="tx2">
                    <a:lumMod val="50000"/>
                  </a:schemeClr>
                </a:solidFill>
                <a:latin typeface="Aptos Display" panose="020B0004020202020204" pitchFamily="34" charset="0"/>
                <a:cs typeface="Mali" panose="00000500000000000000" pitchFamily="2" charset="-34"/>
              </a:defRPr>
            </a:lvl2pPr>
            <a:lvl3pPr marL="719649" indent="-228594">
              <a:lnSpc>
                <a:spcPct val="150000"/>
              </a:lnSpc>
              <a:spcBef>
                <a:spcPts val="0"/>
              </a:spcBef>
              <a:buClr>
                <a:schemeClr val="tx2">
                  <a:lumMod val="50000"/>
                </a:schemeClr>
              </a:buClr>
              <a:buFont typeface="Courier New" panose="02070309020205020404" pitchFamily="49" charset="0"/>
              <a:buChar char="o"/>
              <a:defRPr sz="1467">
                <a:solidFill>
                  <a:schemeClr val="tx2">
                    <a:lumMod val="50000"/>
                  </a:schemeClr>
                </a:solidFill>
                <a:latin typeface="Aptos Display" panose="020B0004020202020204" pitchFamily="34" charset="0"/>
                <a:cs typeface="Mali" panose="00000500000000000000" pitchFamily="2" charset="-34"/>
              </a:defRPr>
            </a:lvl3pPr>
            <a:lvl4pPr marL="954593" indent="-228594">
              <a:lnSpc>
                <a:spcPct val="150000"/>
              </a:lnSpc>
              <a:spcBef>
                <a:spcPts val="0"/>
              </a:spcBef>
              <a:buClr>
                <a:schemeClr val="tx2">
                  <a:lumMod val="50000"/>
                </a:schemeClr>
              </a:buClr>
              <a:buFont typeface="Wingdings" panose="05000000000000000000" pitchFamily="2" charset="2"/>
              <a:buChar char="§"/>
              <a:defRPr sz="1467">
                <a:solidFill>
                  <a:schemeClr val="tx2">
                    <a:lumMod val="50000"/>
                  </a:schemeClr>
                </a:solidFill>
                <a:latin typeface="Aptos Display" panose="020B0004020202020204" pitchFamily="34" charset="0"/>
                <a:cs typeface="Mali" panose="00000500000000000000" pitchFamily="2" charset="-34"/>
              </a:defRPr>
            </a:lvl4pPr>
            <a:lvl5pPr marL="1198003" indent="-228594">
              <a:lnSpc>
                <a:spcPct val="150000"/>
              </a:lnSpc>
              <a:spcBef>
                <a:spcPts val="0"/>
              </a:spcBef>
              <a:buClr>
                <a:schemeClr val="tx2">
                  <a:lumMod val="50000"/>
                </a:schemeClr>
              </a:buClr>
              <a:buFont typeface="Arial" panose="020B0604020202020204" pitchFamily="34" charset="0"/>
              <a:buChar char="•"/>
              <a:defRPr sz="1467">
                <a:solidFill>
                  <a:schemeClr val="tx2">
                    <a:lumMod val="50000"/>
                  </a:schemeClr>
                </a:solidFill>
                <a:latin typeface="Aptos Display" panose="020B0004020202020204" pitchFamily="34" charset="0"/>
                <a:cs typeface="Mali" panose="00000500000000000000" pitchFamily="2" charset="-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A56462E4-1443-5BC3-A72E-4DCCCB40C394}"/>
              </a:ext>
            </a:extLst>
          </p:cNvPr>
          <p:cNvCxnSpPr>
            <a:cxnSpLocks/>
          </p:cNvCxnSpPr>
          <p:nvPr/>
        </p:nvCxnSpPr>
        <p:spPr>
          <a:xfrm>
            <a:off x="241553" y="952143"/>
            <a:ext cx="11686644" cy="3"/>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3" name="Text Placeholder 3">
            <a:extLst>
              <a:ext uri="{FF2B5EF4-FFF2-40B4-BE49-F238E27FC236}">
                <a16:creationId xmlns:a16="http://schemas.microsoft.com/office/drawing/2014/main" id="{99282017-732E-6302-626A-CE05EC2741D6}"/>
              </a:ext>
            </a:extLst>
          </p:cNvPr>
          <p:cNvSpPr>
            <a:spLocks noGrp="1"/>
          </p:cNvSpPr>
          <p:nvPr>
            <p:ph type="body" sz="quarter" idx="10" hasCustomPrompt="1"/>
          </p:nvPr>
        </p:nvSpPr>
        <p:spPr>
          <a:xfrm>
            <a:off x="241551" y="263148"/>
            <a:ext cx="11686644" cy="688987"/>
          </a:xfrm>
          <a:prstGeom prst="rect">
            <a:avLst/>
          </a:prstGeom>
        </p:spPr>
        <p:txBody>
          <a:bodyPr anchor="b">
            <a:normAutofit/>
          </a:bodyPr>
          <a:lstStyle>
            <a:lvl1pPr marL="0" indent="0">
              <a:buNone/>
              <a:defRPr lang="en-US" sz="2933" b="1" dirty="0">
                <a:solidFill>
                  <a:schemeClr val="tx2">
                    <a:lumMod val="50000"/>
                  </a:schemeClr>
                </a:solidFill>
                <a:latin typeface="Aptos Display" panose="020B0004020202020204" pitchFamily="34" charset="0"/>
                <a:ea typeface="+mj-ea"/>
                <a:cs typeface="Mali SemiBold" panose="00000700000000000000" pitchFamily="2" charset="-34"/>
              </a:defRPr>
            </a:lvl1pPr>
          </a:lstStyle>
          <a:p>
            <a:pPr marL="228594" lvl="0" indent="-228594">
              <a:spcBef>
                <a:spcPct val="0"/>
              </a:spcBef>
            </a:pPr>
            <a:r>
              <a:rPr lang="en-US" sz="2800" dirty="0"/>
              <a:t>Click to edit Slide Header</a:t>
            </a:r>
          </a:p>
        </p:txBody>
      </p:sp>
    </p:spTree>
    <p:extLst>
      <p:ext uri="{BB962C8B-B14F-4D97-AF65-F5344CB8AC3E}">
        <p14:creationId xmlns:p14="http://schemas.microsoft.com/office/powerpoint/2010/main" val="3540700180"/>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4082E9C-F35A-4BCE-BE9C-A7584DF3C41D}"/>
              </a:ext>
            </a:extLst>
          </p:cNvPr>
          <p:cNvSpPr>
            <a:spLocks noGrp="1"/>
          </p:cNvSpPr>
          <p:nvPr>
            <p:ph idx="1"/>
          </p:nvPr>
        </p:nvSpPr>
        <p:spPr>
          <a:xfrm>
            <a:off x="241552" y="1162170"/>
            <a:ext cx="5733243" cy="5525605"/>
          </a:xfrm>
          <a:prstGeom prst="rect">
            <a:avLst/>
          </a:prstGeom>
        </p:spPr>
        <p:txBody>
          <a:bodyPr/>
          <a:lstStyle>
            <a:lvl1pPr>
              <a:defRPr lang="en-US" sz="1467" dirty="0" smtClean="0">
                <a:solidFill>
                  <a:schemeClr val="tx2">
                    <a:lumMod val="50000"/>
                  </a:schemeClr>
                </a:solidFill>
                <a:latin typeface="Aptos Display" panose="020B0004020202020204" pitchFamily="34" charset="0"/>
                <a:cs typeface="Mali" panose="00000500000000000000" pitchFamily="2" charset="-34"/>
              </a:defRPr>
            </a:lvl1pPr>
            <a:lvl2pPr>
              <a:defRPr lang="en-US" sz="1467" dirty="0" smtClean="0">
                <a:solidFill>
                  <a:schemeClr val="tx2">
                    <a:lumMod val="50000"/>
                  </a:schemeClr>
                </a:solidFill>
                <a:latin typeface="Aptos Display" panose="020B0004020202020204" pitchFamily="34" charset="0"/>
                <a:cs typeface="Mali" panose="00000500000000000000" pitchFamily="2" charset="-34"/>
              </a:defRPr>
            </a:lvl2pPr>
            <a:lvl3pPr>
              <a:defRPr lang="en-US" sz="1467" dirty="0" smtClean="0">
                <a:solidFill>
                  <a:schemeClr val="tx2">
                    <a:lumMod val="50000"/>
                  </a:schemeClr>
                </a:solidFill>
                <a:latin typeface="Aptos Display" panose="020B0004020202020204" pitchFamily="34" charset="0"/>
                <a:cs typeface="Mali" panose="00000500000000000000" pitchFamily="2" charset="-34"/>
              </a:defRPr>
            </a:lvl3pPr>
            <a:lvl4pPr>
              <a:defRPr lang="en-US" sz="1467" dirty="0" smtClean="0">
                <a:solidFill>
                  <a:schemeClr val="tx2">
                    <a:lumMod val="50000"/>
                  </a:schemeClr>
                </a:solidFill>
                <a:latin typeface="Aptos Display" panose="020B0004020202020204" pitchFamily="34" charset="0"/>
                <a:cs typeface="Mali" panose="00000500000000000000" pitchFamily="2" charset="-34"/>
              </a:defRPr>
            </a:lvl4pPr>
            <a:lvl5pPr>
              <a:defRPr lang="en-US" sz="1467" dirty="0">
                <a:solidFill>
                  <a:schemeClr val="tx2">
                    <a:lumMod val="50000"/>
                  </a:schemeClr>
                </a:solidFill>
                <a:latin typeface="Aptos Display" panose="020B0004020202020204" pitchFamily="34" charset="0"/>
                <a:cs typeface="Mali" panose="00000500000000000000" pitchFamily="2" charset="-34"/>
              </a:defRPr>
            </a:lvl5pPr>
          </a:lstStyle>
          <a:p>
            <a:pPr lvl="0">
              <a:lnSpc>
                <a:spcPct val="150000"/>
              </a:lnSpc>
              <a:spcBef>
                <a:spcPts val="0"/>
              </a:spcBef>
              <a:buClr>
                <a:schemeClr val="tx2">
                  <a:lumMod val="50000"/>
                </a:schemeClr>
              </a:buClr>
            </a:pPr>
            <a:r>
              <a:rPr lang="en-US"/>
              <a:t>Click to edit Master text styles</a:t>
            </a:r>
          </a:p>
          <a:p>
            <a:pPr lvl="1">
              <a:lnSpc>
                <a:spcPct val="150000"/>
              </a:lnSpc>
              <a:spcBef>
                <a:spcPts val="0"/>
              </a:spcBef>
              <a:buClr>
                <a:schemeClr val="tx2">
                  <a:lumMod val="50000"/>
                </a:schemeClr>
              </a:buClr>
            </a:pPr>
            <a:r>
              <a:rPr lang="en-US"/>
              <a:t>Second level</a:t>
            </a:r>
          </a:p>
          <a:p>
            <a:pPr lvl="2">
              <a:lnSpc>
                <a:spcPct val="150000"/>
              </a:lnSpc>
              <a:spcBef>
                <a:spcPts val="0"/>
              </a:spcBef>
              <a:buClr>
                <a:schemeClr val="tx2">
                  <a:lumMod val="50000"/>
                </a:schemeClr>
              </a:buClr>
            </a:pPr>
            <a:r>
              <a:rPr lang="en-US"/>
              <a:t>Third level</a:t>
            </a:r>
          </a:p>
          <a:p>
            <a:pPr lvl="3">
              <a:lnSpc>
                <a:spcPct val="150000"/>
              </a:lnSpc>
              <a:spcBef>
                <a:spcPts val="0"/>
              </a:spcBef>
              <a:buClr>
                <a:schemeClr val="tx2">
                  <a:lumMod val="50000"/>
                </a:schemeClr>
              </a:buClr>
            </a:pPr>
            <a:r>
              <a:rPr lang="en-US"/>
              <a:t>Fourth level</a:t>
            </a:r>
          </a:p>
          <a:p>
            <a:pPr lvl="4">
              <a:lnSpc>
                <a:spcPct val="150000"/>
              </a:lnSpc>
              <a:spcBef>
                <a:spcPts val="0"/>
              </a:spcBef>
              <a:buClr>
                <a:schemeClr val="tx2">
                  <a:lumMod val="50000"/>
                </a:schemeClr>
              </a:buClr>
            </a:pPr>
            <a:r>
              <a:rPr lang="en-US"/>
              <a:t>Fifth level</a:t>
            </a:r>
            <a:endParaRPr lang="en-US" dirty="0"/>
          </a:p>
        </p:txBody>
      </p:sp>
      <p:cxnSp>
        <p:nvCxnSpPr>
          <p:cNvPr id="2" name="Straight Connector 1">
            <a:extLst>
              <a:ext uri="{FF2B5EF4-FFF2-40B4-BE49-F238E27FC236}">
                <a16:creationId xmlns:a16="http://schemas.microsoft.com/office/drawing/2014/main" id="{A56462E4-1443-5BC3-A72E-4DCCCB40C394}"/>
              </a:ext>
            </a:extLst>
          </p:cNvPr>
          <p:cNvCxnSpPr>
            <a:cxnSpLocks/>
          </p:cNvCxnSpPr>
          <p:nvPr/>
        </p:nvCxnSpPr>
        <p:spPr>
          <a:xfrm>
            <a:off x="241553" y="952143"/>
            <a:ext cx="11686644" cy="3"/>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3" name="Text Placeholder 3">
            <a:extLst>
              <a:ext uri="{FF2B5EF4-FFF2-40B4-BE49-F238E27FC236}">
                <a16:creationId xmlns:a16="http://schemas.microsoft.com/office/drawing/2014/main" id="{99282017-732E-6302-626A-CE05EC2741D6}"/>
              </a:ext>
            </a:extLst>
          </p:cNvPr>
          <p:cNvSpPr>
            <a:spLocks noGrp="1"/>
          </p:cNvSpPr>
          <p:nvPr>
            <p:ph type="body" sz="quarter" idx="10" hasCustomPrompt="1"/>
          </p:nvPr>
        </p:nvSpPr>
        <p:spPr>
          <a:xfrm>
            <a:off x="241551" y="263148"/>
            <a:ext cx="11686644" cy="688987"/>
          </a:xfrm>
          <a:prstGeom prst="rect">
            <a:avLst/>
          </a:prstGeom>
        </p:spPr>
        <p:txBody>
          <a:bodyPr anchor="b">
            <a:normAutofit/>
          </a:bodyPr>
          <a:lstStyle>
            <a:lvl1pPr marL="0" indent="0">
              <a:buNone/>
              <a:defRPr lang="en-US" sz="2933" b="1" dirty="0">
                <a:solidFill>
                  <a:schemeClr val="tx2">
                    <a:lumMod val="50000"/>
                  </a:schemeClr>
                </a:solidFill>
                <a:latin typeface="Aptos Display" panose="020B0004020202020204" pitchFamily="34" charset="0"/>
                <a:ea typeface="+mj-ea"/>
                <a:cs typeface="Mali SemiBold" panose="00000700000000000000" pitchFamily="2" charset="-34"/>
              </a:defRPr>
            </a:lvl1pPr>
          </a:lstStyle>
          <a:p>
            <a:pPr marL="228594" lvl="0" indent="-228594">
              <a:spcBef>
                <a:spcPct val="0"/>
              </a:spcBef>
            </a:pPr>
            <a:r>
              <a:rPr lang="en-US" sz="2800" dirty="0"/>
              <a:t>Click to edit Slide Header</a:t>
            </a:r>
          </a:p>
        </p:txBody>
      </p:sp>
      <p:cxnSp>
        <p:nvCxnSpPr>
          <p:cNvPr id="4" name="Straight Connector 3">
            <a:extLst>
              <a:ext uri="{FF2B5EF4-FFF2-40B4-BE49-F238E27FC236}">
                <a16:creationId xmlns:a16="http://schemas.microsoft.com/office/drawing/2014/main" id="{EFFE2376-EB76-1287-18B9-F25B800E9F47}"/>
              </a:ext>
            </a:extLst>
          </p:cNvPr>
          <p:cNvCxnSpPr>
            <a:cxnSpLocks/>
          </p:cNvCxnSpPr>
          <p:nvPr/>
        </p:nvCxnSpPr>
        <p:spPr>
          <a:xfrm>
            <a:off x="6089986" y="1136206"/>
            <a:ext cx="34089" cy="556582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Content Placeholder 2">
            <a:extLst>
              <a:ext uri="{FF2B5EF4-FFF2-40B4-BE49-F238E27FC236}">
                <a16:creationId xmlns:a16="http://schemas.microsoft.com/office/drawing/2014/main" id="{EDCB70D6-AA50-2C72-4609-D9456222EB11}"/>
              </a:ext>
            </a:extLst>
          </p:cNvPr>
          <p:cNvSpPr>
            <a:spLocks noGrp="1"/>
          </p:cNvSpPr>
          <p:nvPr>
            <p:ph idx="11"/>
          </p:nvPr>
        </p:nvSpPr>
        <p:spPr>
          <a:xfrm>
            <a:off x="6241316" y="1158612"/>
            <a:ext cx="5733243" cy="5525605"/>
          </a:xfrm>
          <a:prstGeom prst="rect">
            <a:avLst/>
          </a:prstGeom>
        </p:spPr>
        <p:txBody>
          <a:bodyPr/>
          <a:lstStyle>
            <a:lvl1pPr>
              <a:defRPr lang="en-US" sz="1467" dirty="0">
                <a:solidFill>
                  <a:schemeClr val="tx2">
                    <a:lumMod val="50000"/>
                  </a:schemeClr>
                </a:solidFill>
                <a:latin typeface="Aptos Display" panose="020B0004020202020204" pitchFamily="34" charset="0"/>
                <a:cs typeface="Mali" panose="00000500000000000000" pitchFamily="2" charset="-34"/>
              </a:defRPr>
            </a:lvl1pPr>
            <a:lvl2pPr>
              <a:defRPr lang="en-US" sz="1467" dirty="0">
                <a:solidFill>
                  <a:schemeClr val="tx2">
                    <a:lumMod val="50000"/>
                  </a:schemeClr>
                </a:solidFill>
                <a:latin typeface="Aptos Display" panose="020B0004020202020204" pitchFamily="34" charset="0"/>
                <a:cs typeface="Mali" panose="00000500000000000000" pitchFamily="2" charset="-34"/>
              </a:defRPr>
            </a:lvl2pPr>
            <a:lvl3pPr>
              <a:defRPr lang="en-US" sz="1467" dirty="0">
                <a:solidFill>
                  <a:schemeClr val="tx2">
                    <a:lumMod val="50000"/>
                  </a:schemeClr>
                </a:solidFill>
                <a:latin typeface="Aptos Display" panose="020B0004020202020204" pitchFamily="34" charset="0"/>
                <a:cs typeface="Mali" panose="00000500000000000000" pitchFamily="2" charset="-34"/>
              </a:defRPr>
            </a:lvl3pPr>
            <a:lvl4pPr>
              <a:defRPr lang="en-US" sz="1467" dirty="0">
                <a:solidFill>
                  <a:schemeClr val="tx2">
                    <a:lumMod val="50000"/>
                  </a:schemeClr>
                </a:solidFill>
                <a:latin typeface="Aptos Display" panose="020B0004020202020204" pitchFamily="34" charset="0"/>
                <a:cs typeface="Mali" panose="00000500000000000000" pitchFamily="2" charset="-34"/>
              </a:defRPr>
            </a:lvl4pPr>
            <a:lvl5pPr>
              <a:defRPr lang="en-US" sz="1467" dirty="0">
                <a:solidFill>
                  <a:schemeClr val="tx2">
                    <a:lumMod val="50000"/>
                  </a:schemeClr>
                </a:solidFill>
                <a:latin typeface="Aptos Display" panose="020B0004020202020204" pitchFamily="34" charset="0"/>
                <a:cs typeface="Mali" panose="00000500000000000000" pitchFamily="2" charset="-34"/>
              </a:defRPr>
            </a:lvl5pPr>
          </a:lstStyle>
          <a:p>
            <a:pPr lvl="0">
              <a:lnSpc>
                <a:spcPct val="150000"/>
              </a:lnSpc>
              <a:spcBef>
                <a:spcPts val="0"/>
              </a:spcBef>
              <a:buClr>
                <a:schemeClr val="tx2">
                  <a:lumMod val="50000"/>
                </a:schemeClr>
              </a:buClr>
            </a:pPr>
            <a:r>
              <a:rPr lang="en-US"/>
              <a:t>Click to edit Master text styles</a:t>
            </a:r>
          </a:p>
          <a:p>
            <a:pPr lvl="1">
              <a:lnSpc>
                <a:spcPct val="150000"/>
              </a:lnSpc>
              <a:spcBef>
                <a:spcPts val="0"/>
              </a:spcBef>
              <a:buClr>
                <a:schemeClr val="tx2">
                  <a:lumMod val="50000"/>
                </a:schemeClr>
              </a:buClr>
            </a:pPr>
            <a:r>
              <a:rPr lang="en-US"/>
              <a:t>Second level</a:t>
            </a:r>
          </a:p>
          <a:p>
            <a:pPr lvl="2">
              <a:lnSpc>
                <a:spcPct val="150000"/>
              </a:lnSpc>
              <a:spcBef>
                <a:spcPts val="0"/>
              </a:spcBef>
              <a:buClr>
                <a:schemeClr val="tx2">
                  <a:lumMod val="50000"/>
                </a:schemeClr>
              </a:buClr>
            </a:pPr>
            <a:r>
              <a:rPr lang="en-US"/>
              <a:t>Third level</a:t>
            </a:r>
          </a:p>
          <a:p>
            <a:pPr lvl="3">
              <a:lnSpc>
                <a:spcPct val="150000"/>
              </a:lnSpc>
              <a:spcBef>
                <a:spcPts val="0"/>
              </a:spcBef>
              <a:buClr>
                <a:schemeClr val="tx2">
                  <a:lumMod val="50000"/>
                </a:schemeClr>
              </a:buClr>
            </a:pPr>
            <a:r>
              <a:rPr lang="en-US"/>
              <a:t>Fourth level</a:t>
            </a:r>
          </a:p>
          <a:p>
            <a:pPr lvl="4">
              <a:lnSpc>
                <a:spcPct val="150000"/>
              </a:lnSpc>
              <a:spcBef>
                <a:spcPts val="0"/>
              </a:spcBef>
              <a:buClr>
                <a:schemeClr val="tx2">
                  <a:lumMod val="50000"/>
                </a:schemeClr>
              </a:buClr>
            </a:pPr>
            <a:r>
              <a:rPr lang="en-US"/>
              <a:t>Fifth level</a:t>
            </a:r>
            <a:endParaRPr lang="en-US" dirty="0"/>
          </a:p>
        </p:txBody>
      </p:sp>
    </p:spTree>
    <p:extLst>
      <p:ext uri="{BB962C8B-B14F-4D97-AF65-F5344CB8AC3E}">
        <p14:creationId xmlns:p14="http://schemas.microsoft.com/office/powerpoint/2010/main" val="3410096441"/>
      </p:ext>
    </p:extLst>
  </p:cSld>
  <p:clrMapOvr>
    <a:masterClrMapping/>
  </p:clrMapOvr>
  <p:hf sldNum="0" hdr="0" ftr="0" dt="0"/>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ight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4082E9C-F35A-4BCE-BE9C-A7584DF3C41D}"/>
              </a:ext>
            </a:extLst>
          </p:cNvPr>
          <p:cNvSpPr>
            <a:spLocks noGrp="1"/>
          </p:cNvSpPr>
          <p:nvPr>
            <p:ph idx="1"/>
          </p:nvPr>
        </p:nvSpPr>
        <p:spPr>
          <a:xfrm>
            <a:off x="241552" y="1162170"/>
            <a:ext cx="5733243" cy="5525605"/>
          </a:xfrm>
          <a:prstGeom prst="rect">
            <a:avLst/>
          </a:prstGeom>
        </p:spPr>
        <p:txBody>
          <a:bodyPr/>
          <a:lstStyle>
            <a:lvl1pPr>
              <a:defRPr lang="en-US" sz="1467" dirty="0">
                <a:solidFill>
                  <a:schemeClr val="tx2">
                    <a:lumMod val="50000"/>
                  </a:schemeClr>
                </a:solidFill>
                <a:latin typeface="Aptos Display" panose="020B0004020202020204" pitchFamily="34" charset="0"/>
                <a:cs typeface="Mali" panose="00000500000000000000" pitchFamily="2" charset="-34"/>
              </a:defRPr>
            </a:lvl1pPr>
            <a:lvl2pPr>
              <a:defRPr lang="en-US" sz="1467" dirty="0">
                <a:solidFill>
                  <a:schemeClr val="tx2">
                    <a:lumMod val="50000"/>
                  </a:schemeClr>
                </a:solidFill>
                <a:latin typeface="Aptos Display" panose="020B0004020202020204" pitchFamily="34" charset="0"/>
                <a:cs typeface="Mali" panose="00000500000000000000" pitchFamily="2" charset="-34"/>
              </a:defRPr>
            </a:lvl2pPr>
            <a:lvl3pPr>
              <a:defRPr lang="en-US" sz="1467" dirty="0">
                <a:solidFill>
                  <a:schemeClr val="tx2">
                    <a:lumMod val="50000"/>
                  </a:schemeClr>
                </a:solidFill>
                <a:latin typeface="Aptos Display" panose="020B0004020202020204" pitchFamily="34" charset="0"/>
                <a:cs typeface="Mali" panose="00000500000000000000" pitchFamily="2" charset="-34"/>
              </a:defRPr>
            </a:lvl3pPr>
            <a:lvl4pPr>
              <a:defRPr lang="en-US" sz="1467" dirty="0">
                <a:solidFill>
                  <a:schemeClr val="tx2">
                    <a:lumMod val="50000"/>
                  </a:schemeClr>
                </a:solidFill>
                <a:latin typeface="Aptos Display" panose="020B0004020202020204" pitchFamily="34" charset="0"/>
                <a:cs typeface="Mali" panose="00000500000000000000" pitchFamily="2" charset="-34"/>
              </a:defRPr>
            </a:lvl4pPr>
            <a:lvl5pPr>
              <a:defRPr lang="en-US" sz="1467" dirty="0">
                <a:solidFill>
                  <a:schemeClr val="tx2">
                    <a:lumMod val="50000"/>
                  </a:schemeClr>
                </a:solidFill>
                <a:latin typeface="Aptos Display" panose="020B0004020202020204" pitchFamily="34" charset="0"/>
                <a:cs typeface="Mali" panose="00000500000000000000" pitchFamily="2" charset="-34"/>
              </a:defRPr>
            </a:lvl5pPr>
          </a:lstStyle>
          <a:p>
            <a:pPr lvl="0">
              <a:lnSpc>
                <a:spcPct val="150000"/>
              </a:lnSpc>
              <a:spcBef>
                <a:spcPts val="0"/>
              </a:spcBef>
              <a:buClr>
                <a:schemeClr val="tx2">
                  <a:lumMod val="50000"/>
                </a:schemeClr>
              </a:buClr>
            </a:pPr>
            <a:r>
              <a:rPr lang="en-US"/>
              <a:t>Click to edit Master text styles</a:t>
            </a:r>
          </a:p>
          <a:p>
            <a:pPr lvl="1">
              <a:lnSpc>
                <a:spcPct val="150000"/>
              </a:lnSpc>
              <a:spcBef>
                <a:spcPts val="0"/>
              </a:spcBef>
              <a:buClr>
                <a:schemeClr val="tx2">
                  <a:lumMod val="50000"/>
                </a:schemeClr>
              </a:buClr>
            </a:pPr>
            <a:r>
              <a:rPr lang="en-US"/>
              <a:t>Second level</a:t>
            </a:r>
          </a:p>
          <a:p>
            <a:pPr lvl="2">
              <a:lnSpc>
                <a:spcPct val="150000"/>
              </a:lnSpc>
              <a:spcBef>
                <a:spcPts val="0"/>
              </a:spcBef>
              <a:buClr>
                <a:schemeClr val="tx2">
                  <a:lumMod val="50000"/>
                </a:schemeClr>
              </a:buClr>
            </a:pPr>
            <a:r>
              <a:rPr lang="en-US"/>
              <a:t>Third level</a:t>
            </a:r>
          </a:p>
          <a:p>
            <a:pPr lvl="3">
              <a:lnSpc>
                <a:spcPct val="150000"/>
              </a:lnSpc>
              <a:spcBef>
                <a:spcPts val="0"/>
              </a:spcBef>
              <a:buClr>
                <a:schemeClr val="tx2">
                  <a:lumMod val="50000"/>
                </a:schemeClr>
              </a:buClr>
            </a:pPr>
            <a:r>
              <a:rPr lang="en-US"/>
              <a:t>Fourth level</a:t>
            </a:r>
          </a:p>
          <a:p>
            <a:pPr lvl="4">
              <a:lnSpc>
                <a:spcPct val="150000"/>
              </a:lnSpc>
              <a:spcBef>
                <a:spcPts val="0"/>
              </a:spcBef>
              <a:buClr>
                <a:schemeClr val="tx2">
                  <a:lumMod val="50000"/>
                </a:schemeClr>
              </a:buClr>
            </a:pPr>
            <a:r>
              <a:rPr lang="en-US"/>
              <a:t>Fifth level</a:t>
            </a:r>
            <a:endParaRPr lang="en-US" dirty="0"/>
          </a:p>
        </p:txBody>
      </p:sp>
      <p:cxnSp>
        <p:nvCxnSpPr>
          <p:cNvPr id="2" name="Straight Connector 1">
            <a:extLst>
              <a:ext uri="{FF2B5EF4-FFF2-40B4-BE49-F238E27FC236}">
                <a16:creationId xmlns:a16="http://schemas.microsoft.com/office/drawing/2014/main" id="{A56462E4-1443-5BC3-A72E-4DCCCB40C394}"/>
              </a:ext>
            </a:extLst>
          </p:cNvPr>
          <p:cNvCxnSpPr>
            <a:cxnSpLocks/>
          </p:cNvCxnSpPr>
          <p:nvPr/>
        </p:nvCxnSpPr>
        <p:spPr>
          <a:xfrm>
            <a:off x="241553" y="952143"/>
            <a:ext cx="11686644" cy="3"/>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3" name="Text Placeholder 3">
            <a:extLst>
              <a:ext uri="{FF2B5EF4-FFF2-40B4-BE49-F238E27FC236}">
                <a16:creationId xmlns:a16="http://schemas.microsoft.com/office/drawing/2014/main" id="{99282017-732E-6302-626A-CE05EC2741D6}"/>
              </a:ext>
            </a:extLst>
          </p:cNvPr>
          <p:cNvSpPr>
            <a:spLocks noGrp="1"/>
          </p:cNvSpPr>
          <p:nvPr>
            <p:ph type="body" sz="quarter" idx="10" hasCustomPrompt="1"/>
          </p:nvPr>
        </p:nvSpPr>
        <p:spPr>
          <a:xfrm>
            <a:off x="241551" y="263148"/>
            <a:ext cx="11686644" cy="688987"/>
          </a:xfrm>
          <a:prstGeom prst="rect">
            <a:avLst/>
          </a:prstGeom>
        </p:spPr>
        <p:txBody>
          <a:bodyPr anchor="b">
            <a:normAutofit/>
          </a:bodyPr>
          <a:lstStyle>
            <a:lvl1pPr marL="0" indent="0">
              <a:buNone/>
              <a:defRPr lang="en-US" sz="2933" b="1" dirty="0">
                <a:solidFill>
                  <a:schemeClr val="tx2">
                    <a:lumMod val="50000"/>
                  </a:schemeClr>
                </a:solidFill>
                <a:latin typeface="Aptos Display" panose="020B0004020202020204" pitchFamily="34" charset="0"/>
                <a:ea typeface="+mj-ea"/>
                <a:cs typeface="Mali SemiBold" panose="00000700000000000000" pitchFamily="2" charset="-34"/>
              </a:defRPr>
            </a:lvl1pPr>
          </a:lstStyle>
          <a:p>
            <a:pPr marL="228594" lvl="0" indent="-228594">
              <a:spcBef>
                <a:spcPct val="0"/>
              </a:spcBef>
            </a:pPr>
            <a:r>
              <a:rPr lang="en-US" sz="2800" dirty="0"/>
              <a:t>Click to edit Slide Header</a:t>
            </a:r>
          </a:p>
        </p:txBody>
      </p:sp>
      <p:cxnSp>
        <p:nvCxnSpPr>
          <p:cNvPr id="4" name="Straight Connector 3">
            <a:extLst>
              <a:ext uri="{FF2B5EF4-FFF2-40B4-BE49-F238E27FC236}">
                <a16:creationId xmlns:a16="http://schemas.microsoft.com/office/drawing/2014/main" id="{EFFE2376-EB76-1287-18B9-F25B800E9F47}"/>
              </a:ext>
            </a:extLst>
          </p:cNvPr>
          <p:cNvCxnSpPr>
            <a:cxnSpLocks/>
          </p:cNvCxnSpPr>
          <p:nvPr/>
        </p:nvCxnSpPr>
        <p:spPr>
          <a:xfrm>
            <a:off x="6089986" y="1136206"/>
            <a:ext cx="34089" cy="556582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15989"/>
      </p:ext>
    </p:extLst>
  </p:cSld>
  <p:clrMapOvr>
    <a:masterClrMapping/>
  </p:clrMapOvr>
  <p:hf sldNum="0" hdr="0" ft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eft Imag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56462E4-1443-5BC3-A72E-4DCCCB40C394}"/>
              </a:ext>
            </a:extLst>
          </p:cNvPr>
          <p:cNvCxnSpPr>
            <a:cxnSpLocks/>
          </p:cNvCxnSpPr>
          <p:nvPr/>
        </p:nvCxnSpPr>
        <p:spPr>
          <a:xfrm>
            <a:off x="241553" y="952143"/>
            <a:ext cx="11686644" cy="3"/>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3" name="Text Placeholder 3">
            <a:extLst>
              <a:ext uri="{FF2B5EF4-FFF2-40B4-BE49-F238E27FC236}">
                <a16:creationId xmlns:a16="http://schemas.microsoft.com/office/drawing/2014/main" id="{99282017-732E-6302-626A-CE05EC2741D6}"/>
              </a:ext>
            </a:extLst>
          </p:cNvPr>
          <p:cNvSpPr>
            <a:spLocks noGrp="1"/>
          </p:cNvSpPr>
          <p:nvPr>
            <p:ph type="body" sz="quarter" idx="10" hasCustomPrompt="1"/>
          </p:nvPr>
        </p:nvSpPr>
        <p:spPr>
          <a:xfrm>
            <a:off x="241551" y="263148"/>
            <a:ext cx="11686644" cy="688987"/>
          </a:xfrm>
          <a:prstGeom prst="rect">
            <a:avLst/>
          </a:prstGeom>
        </p:spPr>
        <p:txBody>
          <a:bodyPr anchor="b">
            <a:normAutofit/>
          </a:bodyPr>
          <a:lstStyle>
            <a:lvl1pPr marL="0" indent="0">
              <a:buNone/>
              <a:defRPr lang="en-US" sz="2933" b="1" dirty="0">
                <a:solidFill>
                  <a:schemeClr val="tx2">
                    <a:lumMod val="50000"/>
                  </a:schemeClr>
                </a:solidFill>
                <a:latin typeface="Aptos Display" panose="020B0004020202020204" pitchFamily="34" charset="0"/>
                <a:ea typeface="+mj-ea"/>
                <a:cs typeface="Mali SemiBold" panose="00000700000000000000" pitchFamily="2" charset="-34"/>
              </a:defRPr>
            </a:lvl1pPr>
          </a:lstStyle>
          <a:p>
            <a:pPr marL="228594" lvl="0" indent="-228594">
              <a:spcBef>
                <a:spcPct val="0"/>
              </a:spcBef>
            </a:pPr>
            <a:r>
              <a:rPr lang="en-US" sz="2800" dirty="0"/>
              <a:t>Click to edit Slide Header</a:t>
            </a:r>
          </a:p>
        </p:txBody>
      </p:sp>
      <p:cxnSp>
        <p:nvCxnSpPr>
          <p:cNvPr id="4" name="Straight Connector 3">
            <a:extLst>
              <a:ext uri="{FF2B5EF4-FFF2-40B4-BE49-F238E27FC236}">
                <a16:creationId xmlns:a16="http://schemas.microsoft.com/office/drawing/2014/main" id="{EFFE2376-EB76-1287-18B9-F25B800E9F47}"/>
              </a:ext>
            </a:extLst>
          </p:cNvPr>
          <p:cNvCxnSpPr>
            <a:cxnSpLocks/>
          </p:cNvCxnSpPr>
          <p:nvPr/>
        </p:nvCxnSpPr>
        <p:spPr>
          <a:xfrm>
            <a:off x="6089986" y="1136206"/>
            <a:ext cx="34089" cy="556582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Content Placeholder 2">
            <a:extLst>
              <a:ext uri="{FF2B5EF4-FFF2-40B4-BE49-F238E27FC236}">
                <a16:creationId xmlns:a16="http://schemas.microsoft.com/office/drawing/2014/main" id="{EDCB70D6-AA50-2C72-4609-D9456222EB11}"/>
              </a:ext>
            </a:extLst>
          </p:cNvPr>
          <p:cNvSpPr>
            <a:spLocks noGrp="1"/>
          </p:cNvSpPr>
          <p:nvPr>
            <p:ph idx="11"/>
          </p:nvPr>
        </p:nvSpPr>
        <p:spPr>
          <a:xfrm>
            <a:off x="6241316" y="1158612"/>
            <a:ext cx="5733243" cy="5525605"/>
          </a:xfrm>
          <a:prstGeom prst="rect">
            <a:avLst/>
          </a:prstGeom>
        </p:spPr>
        <p:txBody>
          <a:bodyPr/>
          <a:lstStyle>
            <a:lvl1pPr>
              <a:defRPr lang="en-US" sz="1467" dirty="0">
                <a:solidFill>
                  <a:schemeClr val="tx2">
                    <a:lumMod val="50000"/>
                  </a:schemeClr>
                </a:solidFill>
                <a:latin typeface="Aptos Display" panose="020B0004020202020204" pitchFamily="34" charset="0"/>
                <a:cs typeface="Mali" panose="00000500000000000000" pitchFamily="2" charset="-34"/>
              </a:defRPr>
            </a:lvl1pPr>
            <a:lvl2pPr>
              <a:defRPr lang="en-US" sz="1467" dirty="0">
                <a:solidFill>
                  <a:schemeClr val="tx2">
                    <a:lumMod val="50000"/>
                  </a:schemeClr>
                </a:solidFill>
                <a:latin typeface="Aptos Display" panose="020B0004020202020204" pitchFamily="34" charset="0"/>
                <a:cs typeface="Mali" panose="00000500000000000000" pitchFamily="2" charset="-34"/>
              </a:defRPr>
            </a:lvl2pPr>
            <a:lvl3pPr>
              <a:defRPr lang="en-US" sz="1467" dirty="0">
                <a:solidFill>
                  <a:schemeClr val="tx2">
                    <a:lumMod val="50000"/>
                  </a:schemeClr>
                </a:solidFill>
                <a:latin typeface="Aptos Display" panose="020B0004020202020204" pitchFamily="34" charset="0"/>
                <a:cs typeface="Mali" panose="00000500000000000000" pitchFamily="2" charset="-34"/>
              </a:defRPr>
            </a:lvl3pPr>
            <a:lvl4pPr>
              <a:defRPr lang="en-US" sz="1467" dirty="0">
                <a:solidFill>
                  <a:schemeClr val="tx2">
                    <a:lumMod val="50000"/>
                  </a:schemeClr>
                </a:solidFill>
                <a:latin typeface="Aptos Display" panose="020B0004020202020204" pitchFamily="34" charset="0"/>
                <a:cs typeface="Mali" panose="00000500000000000000" pitchFamily="2" charset="-34"/>
              </a:defRPr>
            </a:lvl4pPr>
            <a:lvl5pPr>
              <a:defRPr lang="en-US" sz="1467" dirty="0">
                <a:solidFill>
                  <a:schemeClr val="tx2">
                    <a:lumMod val="50000"/>
                  </a:schemeClr>
                </a:solidFill>
                <a:latin typeface="Aptos Display" panose="020B0004020202020204" pitchFamily="34" charset="0"/>
                <a:cs typeface="Mali" panose="00000500000000000000" pitchFamily="2" charset="-34"/>
              </a:defRPr>
            </a:lvl5pPr>
          </a:lstStyle>
          <a:p>
            <a:pPr lvl="0">
              <a:lnSpc>
                <a:spcPct val="150000"/>
              </a:lnSpc>
              <a:spcBef>
                <a:spcPts val="0"/>
              </a:spcBef>
              <a:buClr>
                <a:schemeClr val="tx2">
                  <a:lumMod val="50000"/>
                </a:schemeClr>
              </a:buClr>
            </a:pPr>
            <a:r>
              <a:rPr lang="en-US"/>
              <a:t>Click to edit Master text styles</a:t>
            </a:r>
          </a:p>
          <a:p>
            <a:pPr lvl="1">
              <a:lnSpc>
                <a:spcPct val="150000"/>
              </a:lnSpc>
              <a:spcBef>
                <a:spcPts val="0"/>
              </a:spcBef>
              <a:buClr>
                <a:schemeClr val="tx2">
                  <a:lumMod val="50000"/>
                </a:schemeClr>
              </a:buClr>
            </a:pPr>
            <a:r>
              <a:rPr lang="en-US"/>
              <a:t>Second level</a:t>
            </a:r>
          </a:p>
          <a:p>
            <a:pPr lvl="2">
              <a:lnSpc>
                <a:spcPct val="150000"/>
              </a:lnSpc>
              <a:spcBef>
                <a:spcPts val="0"/>
              </a:spcBef>
              <a:buClr>
                <a:schemeClr val="tx2">
                  <a:lumMod val="50000"/>
                </a:schemeClr>
              </a:buClr>
            </a:pPr>
            <a:r>
              <a:rPr lang="en-US"/>
              <a:t>Third level</a:t>
            </a:r>
          </a:p>
          <a:p>
            <a:pPr lvl="3">
              <a:lnSpc>
                <a:spcPct val="150000"/>
              </a:lnSpc>
              <a:spcBef>
                <a:spcPts val="0"/>
              </a:spcBef>
              <a:buClr>
                <a:schemeClr val="tx2">
                  <a:lumMod val="50000"/>
                </a:schemeClr>
              </a:buClr>
            </a:pPr>
            <a:r>
              <a:rPr lang="en-US"/>
              <a:t>Fourth level</a:t>
            </a:r>
          </a:p>
          <a:p>
            <a:pPr lvl="4">
              <a:lnSpc>
                <a:spcPct val="150000"/>
              </a:lnSpc>
              <a:spcBef>
                <a:spcPts val="0"/>
              </a:spcBef>
              <a:buClr>
                <a:schemeClr val="tx2">
                  <a:lumMod val="50000"/>
                </a:schemeClr>
              </a:buClr>
            </a:pPr>
            <a:r>
              <a:rPr lang="en-US"/>
              <a:t>Fifth level</a:t>
            </a:r>
            <a:endParaRPr lang="en-US" dirty="0"/>
          </a:p>
        </p:txBody>
      </p:sp>
    </p:spTree>
    <p:extLst>
      <p:ext uri="{BB962C8B-B14F-4D97-AF65-F5344CB8AC3E}">
        <p14:creationId xmlns:p14="http://schemas.microsoft.com/office/powerpoint/2010/main" val="3238459160"/>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4082E9C-F35A-4BCE-BE9C-A7584DF3C41D}"/>
              </a:ext>
            </a:extLst>
          </p:cNvPr>
          <p:cNvSpPr>
            <a:spLocks noGrp="1"/>
          </p:cNvSpPr>
          <p:nvPr>
            <p:ph idx="1"/>
          </p:nvPr>
        </p:nvSpPr>
        <p:spPr>
          <a:xfrm>
            <a:off x="221024" y="1098016"/>
            <a:ext cx="11792731" cy="5668179"/>
          </a:xfrm>
          <a:prstGeom prst="rect">
            <a:avLst/>
          </a:prstGeom>
        </p:spPr>
        <p:txBody>
          <a:bodyPr/>
          <a:lstStyle>
            <a:lvl1pPr>
              <a:defRPr lang="en-US" sz="1467" dirty="0">
                <a:solidFill>
                  <a:schemeClr val="tx2">
                    <a:lumMod val="50000"/>
                  </a:schemeClr>
                </a:solidFill>
                <a:latin typeface="Aptos Display" panose="020B0004020202020204" pitchFamily="34" charset="0"/>
                <a:cs typeface="Mali" panose="00000500000000000000" pitchFamily="2" charset="-34"/>
              </a:defRPr>
            </a:lvl1pPr>
            <a:lvl2pPr>
              <a:defRPr lang="en-US" sz="1467" dirty="0">
                <a:solidFill>
                  <a:schemeClr val="tx2">
                    <a:lumMod val="50000"/>
                  </a:schemeClr>
                </a:solidFill>
                <a:latin typeface="Aptos Display" panose="020B0004020202020204" pitchFamily="34" charset="0"/>
                <a:cs typeface="Mali" panose="00000500000000000000" pitchFamily="2" charset="-34"/>
              </a:defRPr>
            </a:lvl2pPr>
            <a:lvl3pPr>
              <a:defRPr lang="en-US" sz="1467" dirty="0">
                <a:solidFill>
                  <a:schemeClr val="tx2">
                    <a:lumMod val="50000"/>
                  </a:schemeClr>
                </a:solidFill>
                <a:latin typeface="Aptos Display" panose="020B0004020202020204" pitchFamily="34" charset="0"/>
                <a:cs typeface="Mali" panose="00000500000000000000" pitchFamily="2" charset="-34"/>
              </a:defRPr>
            </a:lvl3pPr>
            <a:lvl4pPr>
              <a:defRPr lang="en-US" sz="1467" dirty="0">
                <a:solidFill>
                  <a:schemeClr val="tx2">
                    <a:lumMod val="50000"/>
                  </a:schemeClr>
                </a:solidFill>
                <a:latin typeface="Aptos Display" panose="020B0004020202020204" pitchFamily="34" charset="0"/>
                <a:cs typeface="Mali" panose="00000500000000000000" pitchFamily="2" charset="-34"/>
              </a:defRPr>
            </a:lvl4pPr>
            <a:lvl5pPr>
              <a:defRPr lang="en-US" sz="1467" dirty="0">
                <a:solidFill>
                  <a:schemeClr val="tx2">
                    <a:lumMod val="50000"/>
                  </a:schemeClr>
                </a:solidFill>
                <a:latin typeface="Aptos Display" panose="020B0004020202020204" pitchFamily="34" charset="0"/>
                <a:cs typeface="Mali" panose="00000500000000000000" pitchFamily="2" charset="-34"/>
              </a:defRPr>
            </a:lvl5pPr>
          </a:lstStyle>
          <a:p>
            <a:pPr lvl="0">
              <a:lnSpc>
                <a:spcPct val="150000"/>
              </a:lnSpc>
              <a:spcBef>
                <a:spcPts val="0"/>
              </a:spcBef>
              <a:buClr>
                <a:schemeClr val="tx2">
                  <a:lumMod val="50000"/>
                </a:schemeClr>
              </a:buClr>
            </a:pPr>
            <a:r>
              <a:rPr lang="en-US"/>
              <a:t>Click to edit Master text styles</a:t>
            </a:r>
          </a:p>
          <a:p>
            <a:pPr lvl="1">
              <a:lnSpc>
                <a:spcPct val="150000"/>
              </a:lnSpc>
              <a:spcBef>
                <a:spcPts val="0"/>
              </a:spcBef>
              <a:buClr>
                <a:schemeClr val="tx2">
                  <a:lumMod val="50000"/>
                </a:schemeClr>
              </a:buClr>
            </a:pPr>
            <a:r>
              <a:rPr lang="en-US"/>
              <a:t>Second level</a:t>
            </a:r>
          </a:p>
          <a:p>
            <a:pPr lvl="2">
              <a:lnSpc>
                <a:spcPct val="150000"/>
              </a:lnSpc>
              <a:spcBef>
                <a:spcPts val="0"/>
              </a:spcBef>
              <a:buClr>
                <a:schemeClr val="tx2">
                  <a:lumMod val="50000"/>
                </a:schemeClr>
              </a:buClr>
            </a:pPr>
            <a:r>
              <a:rPr lang="en-US"/>
              <a:t>Third level</a:t>
            </a:r>
          </a:p>
          <a:p>
            <a:pPr lvl="3">
              <a:lnSpc>
                <a:spcPct val="150000"/>
              </a:lnSpc>
              <a:spcBef>
                <a:spcPts val="0"/>
              </a:spcBef>
              <a:buClr>
                <a:schemeClr val="tx2">
                  <a:lumMod val="50000"/>
                </a:schemeClr>
              </a:buClr>
            </a:pPr>
            <a:r>
              <a:rPr lang="en-US"/>
              <a:t>Fourth level</a:t>
            </a:r>
          </a:p>
          <a:p>
            <a:pPr lvl="4">
              <a:lnSpc>
                <a:spcPct val="150000"/>
              </a:lnSpc>
              <a:spcBef>
                <a:spcPts val="0"/>
              </a:spcBef>
              <a:buClr>
                <a:schemeClr val="tx2">
                  <a:lumMod val="50000"/>
                </a:schemeClr>
              </a:buClr>
            </a:pPr>
            <a:r>
              <a:rPr lang="en-US"/>
              <a:t>Fifth level</a:t>
            </a:r>
            <a:endParaRPr lang="en-US" dirty="0"/>
          </a:p>
        </p:txBody>
      </p:sp>
      <p:cxnSp>
        <p:nvCxnSpPr>
          <p:cNvPr id="2" name="Straight Connector 1">
            <a:extLst>
              <a:ext uri="{FF2B5EF4-FFF2-40B4-BE49-F238E27FC236}">
                <a16:creationId xmlns:a16="http://schemas.microsoft.com/office/drawing/2014/main" id="{832115F3-33D3-2532-DF54-D0336312262F}"/>
              </a:ext>
            </a:extLst>
          </p:cNvPr>
          <p:cNvCxnSpPr>
            <a:cxnSpLocks/>
          </p:cNvCxnSpPr>
          <p:nvPr/>
        </p:nvCxnSpPr>
        <p:spPr>
          <a:xfrm>
            <a:off x="890294" y="846489"/>
            <a:ext cx="11123461"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pic>
        <p:nvPicPr>
          <p:cNvPr id="3" name="Picture 8" descr="Biostatistics: Mentored Activity">
            <a:extLst>
              <a:ext uri="{FF2B5EF4-FFF2-40B4-BE49-F238E27FC236}">
                <a16:creationId xmlns:a16="http://schemas.microsoft.com/office/drawing/2014/main" id="{8496C39E-758E-1459-A877-7F972C7116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078" y="278062"/>
            <a:ext cx="569325" cy="569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CD169C-134B-F7BA-1B3F-585C8DFC413C}"/>
              </a:ext>
            </a:extLst>
          </p:cNvPr>
          <p:cNvSpPr txBox="1"/>
          <p:nvPr/>
        </p:nvSpPr>
        <p:spPr>
          <a:xfrm>
            <a:off x="890293" y="292321"/>
            <a:ext cx="11230408" cy="52322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lang="en-US" sz="2800" b="1" dirty="0">
                <a:latin typeface="Aptos Display" panose="020B0004020202020204" pitchFamily="34" charset="0"/>
              </a:rPr>
              <a:t>Exercise</a:t>
            </a:r>
          </a:p>
        </p:txBody>
      </p:sp>
    </p:spTree>
    <p:extLst>
      <p:ext uri="{BB962C8B-B14F-4D97-AF65-F5344CB8AC3E}">
        <p14:creationId xmlns:p14="http://schemas.microsoft.com/office/powerpoint/2010/main" val="1238480774"/>
      </p:ext>
    </p:extLst>
  </p:cSld>
  <p:clrMapOvr>
    <a:masterClrMapping/>
  </p:clrMapOvr>
  <p:hf sldNum="0"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AA67E9B-431E-49B1-A434-6F8463343884}"/>
              </a:ext>
            </a:extLst>
          </p:cNvPr>
          <p:cNvCxnSpPr/>
          <p:nvPr/>
        </p:nvCxnSpPr>
        <p:spPr>
          <a:xfrm>
            <a:off x="0" y="-29817"/>
            <a:ext cx="12192000"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16009538"/>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openai.github.io/openai-agents-python/" TargetMode="External"/><Relationship Id="rId2" Type="http://schemas.openxmlformats.org/officeDocument/2006/relationships/hyperlink" Target="https://docs.crewai.com/en/introduction" TargetMode="External"/><Relationship Id="rId1" Type="http://schemas.openxmlformats.org/officeDocument/2006/relationships/slideLayout" Target="../slideLayouts/slideLayout5.xml"/><Relationship Id="rId4" Type="http://schemas.openxmlformats.org/officeDocument/2006/relationships/hyperlink" Target="https://python.langchain.com/docs/introduct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4744F-BC8A-95BD-EA16-07D136883185}"/>
              </a:ext>
            </a:extLst>
          </p:cNvPr>
          <p:cNvSpPr>
            <a:spLocks noGrp="1"/>
          </p:cNvSpPr>
          <p:nvPr>
            <p:ph type="title"/>
          </p:nvPr>
        </p:nvSpPr>
        <p:spPr/>
        <p:txBody>
          <a:bodyPr/>
          <a:lstStyle/>
          <a:p>
            <a:r>
              <a:rPr lang="en-IN" dirty="0"/>
              <a:t>Agentic AI</a:t>
            </a:r>
          </a:p>
        </p:txBody>
      </p:sp>
    </p:spTree>
    <p:extLst>
      <p:ext uri="{BB962C8B-B14F-4D97-AF65-F5344CB8AC3E}">
        <p14:creationId xmlns:p14="http://schemas.microsoft.com/office/powerpoint/2010/main" val="364803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37CD26-CD96-2527-F55A-72CEBC8D4561}"/>
              </a:ext>
            </a:extLst>
          </p:cNvPr>
          <p:cNvSpPr>
            <a:spLocks noGrp="1"/>
          </p:cNvSpPr>
          <p:nvPr>
            <p:ph type="body" sz="quarter" idx="10"/>
          </p:nvPr>
        </p:nvSpPr>
        <p:spPr/>
        <p:txBody>
          <a:bodyPr/>
          <a:lstStyle/>
          <a:p>
            <a:r>
              <a:rPr lang="en-IN" dirty="0"/>
              <a:t>Popular GenAI APIs</a:t>
            </a:r>
          </a:p>
        </p:txBody>
      </p:sp>
      <p:graphicFrame>
        <p:nvGraphicFramePr>
          <p:cNvPr id="5" name="Table 4">
            <a:extLst>
              <a:ext uri="{FF2B5EF4-FFF2-40B4-BE49-F238E27FC236}">
                <a16:creationId xmlns:a16="http://schemas.microsoft.com/office/drawing/2014/main" id="{91B1DF8D-EB15-10C1-4919-C2EC69B3975D}"/>
              </a:ext>
            </a:extLst>
          </p:cNvPr>
          <p:cNvGraphicFramePr>
            <a:graphicFrameLocks noGrp="1"/>
          </p:cNvGraphicFramePr>
          <p:nvPr>
            <p:extLst>
              <p:ext uri="{D42A27DB-BD31-4B8C-83A1-F6EECF244321}">
                <p14:modId xmlns:p14="http://schemas.microsoft.com/office/powerpoint/2010/main" val="410334868"/>
              </p:ext>
            </p:extLst>
          </p:nvPr>
        </p:nvGraphicFramePr>
        <p:xfrm>
          <a:off x="199419" y="1228436"/>
          <a:ext cx="11774958" cy="5519365"/>
        </p:xfrm>
        <a:graphic>
          <a:graphicData uri="http://schemas.openxmlformats.org/drawingml/2006/table">
            <a:tbl>
              <a:tblPr firstRow="1" firstCol="1" bandRow="1">
                <a:tableStyleId>{2A488322-F2BA-4B5B-9748-0D474271808F}</a:tableStyleId>
              </a:tblPr>
              <a:tblGrid>
                <a:gridCol w="1076790">
                  <a:extLst>
                    <a:ext uri="{9D8B030D-6E8A-4147-A177-3AD203B41FA5}">
                      <a16:colId xmlns:a16="http://schemas.microsoft.com/office/drawing/2014/main" val="2652607020"/>
                    </a:ext>
                  </a:extLst>
                </a:gridCol>
                <a:gridCol w="972389">
                  <a:extLst>
                    <a:ext uri="{9D8B030D-6E8A-4147-A177-3AD203B41FA5}">
                      <a16:colId xmlns:a16="http://schemas.microsoft.com/office/drawing/2014/main" val="1327448035"/>
                    </a:ext>
                  </a:extLst>
                </a:gridCol>
                <a:gridCol w="1791743">
                  <a:extLst>
                    <a:ext uri="{9D8B030D-6E8A-4147-A177-3AD203B41FA5}">
                      <a16:colId xmlns:a16="http://schemas.microsoft.com/office/drawing/2014/main" val="3961783796"/>
                    </a:ext>
                  </a:extLst>
                </a:gridCol>
                <a:gridCol w="1708727">
                  <a:extLst>
                    <a:ext uri="{9D8B030D-6E8A-4147-A177-3AD203B41FA5}">
                      <a16:colId xmlns:a16="http://schemas.microsoft.com/office/drawing/2014/main" val="2503547832"/>
                    </a:ext>
                  </a:extLst>
                </a:gridCol>
                <a:gridCol w="3472873">
                  <a:extLst>
                    <a:ext uri="{9D8B030D-6E8A-4147-A177-3AD203B41FA5}">
                      <a16:colId xmlns:a16="http://schemas.microsoft.com/office/drawing/2014/main" val="3045143603"/>
                    </a:ext>
                  </a:extLst>
                </a:gridCol>
                <a:gridCol w="2752436">
                  <a:extLst>
                    <a:ext uri="{9D8B030D-6E8A-4147-A177-3AD203B41FA5}">
                      <a16:colId xmlns:a16="http://schemas.microsoft.com/office/drawing/2014/main" val="3565682065"/>
                    </a:ext>
                  </a:extLst>
                </a:gridCol>
              </a:tblGrid>
              <a:tr h="459516">
                <a:tc>
                  <a:txBody>
                    <a:bodyPr/>
                    <a:lstStyle/>
                    <a:p>
                      <a:pPr algn="ctr">
                        <a:lnSpc>
                          <a:spcPct val="115000"/>
                        </a:lnSpc>
                        <a:spcAft>
                          <a:spcPts val="800"/>
                        </a:spcAft>
                        <a:buNone/>
                      </a:pPr>
                      <a:r>
                        <a:rPr lang="en-IN" sz="1200" kern="0" dirty="0">
                          <a:effectLst/>
                        </a:rPr>
                        <a:t>Organization</a:t>
                      </a:r>
                      <a:endParaRPr lang="en-IN" sz="1200" kern="100" dirty="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buNone/>
                      </a:pPr>
                      <a:r>
                        <a:rPr lang="en-IN" sz="1200" kern="0">
                          <a:effectLst/>
                        </a:rPr>
                        <a:t>API Name</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buNone/>
                      </a:pPr>
                      <a:r>
                        <a:rPr lang="en-IN" sz="1200" kern="0">
                          <a:effectLst/>
                        </a:rPr>
                        <a:t>Underlying Architecture</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buNone/>
                      </a:pPr>
                      <a:r>
                        <a:rPr lang="en-IN" sz="1200" kern="0">
                          <a:effectLst/>
                        </a:rPr>
                        <a:t>Specific Model</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buNone/>
                      </a:pPr>
                      <a:r>
                        <a:rPr lang="en-IN" sz="1200" kern="0" dirty="0">
                          <a:effectLst/>
                        </a:rPr>
                        <a:t>Applications</a:t>
                      </a:r>
                      <a:endParaRPr lang="en-IN" sz="1200" kern="100" dirty="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buNone/>
                      </a:pPr>
                      <a:r>
                        <a:rPr lang="en-IN" sz="1200" kern="0" dirty="0">
                          <a:effectLst/>
                        </a:rPr>
                        <a:t>Licensing</a:t>
                      </a:r>
                      <a:endParaRPr lang="en-IN" sz="1200" kern="100" dirty="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1830504"/>
                  </a:ext>
                </a:extLst>
              </a:tr>
              <a:tr h="459516">
                <a:tc>
                  <a:txBody>
                    <a:bodyPr/>
                    <a:lstStyle/>
                    <a:p>
                      <a:pPr>
                        <a:lnSpc>
                          <a:spcPct val="115000"/>
                        </a:lnSpc>
                        <a:spcAft>
                          <a:spcPts val="800"/>
                        </a:spcAft>
                        <a:buNone/>
                      </a:pPr>
                      <a:r>
                        <a:rPr lang="en-IN" sz="1200" kern="0">
                          <a:effectLst/>
                        </a:rPr>
                        <a:t>OpenAI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OpenAI API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Transformer</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GPT-4, DALL·E, Whisper</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Text generation, image generation, speech-to-text, code generation, chatbots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Commercial; usage-based pricing</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0204401"/>
                  </a:ext>
                </a:extLst>
              </a:tr>
              <a:tr h="459516">
                <a:tc>
                  <a:txBody>
                    <a:bodyPr/>
                    <a:lstStyle/>
                    <a:p>
                      <a:pPr>
                        <a:lnSpc>
                          <a:spcPct val="115000"/>
                        </a:lnSpc>
                        <a:spcAft>
                          <a:spcPts val="800"/>
                        </a:spcAft>
                        <a:buNone/>
                      </a:pPr>
                      <a:r>
                        <a:rPr lang="en-IN" sz="1200" kern="0">
                          <a:effectLst/>
                        </a:rPr>
                        <a:t>Google DeepMind</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Gemini API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dirty="0">
                          <a:effectLst/>
                        </a:rPr>
                        <a:t>Transformer (Multimodal)</a:t>
                      </a:r>
                      <a:endParaRPr lang="en-IN" sz="1200" kern="100" dirty="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Gemini 1.5</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Multimodal tasks (text, image, audio, video), chatbots, search enhancement</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Commercial; integrated with Google Cloud Vertex AI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9400921"/>
                  </a:ext>
                </a:extLst>
              </a:tr>
              <a:tr h="401857">
                <a:tc>
                  <a:txBody>
                    <a:bodyPr/>
                    <a:lstStyle/>
                    <a:p>
                      <a:pPr>
                        <a:lnSpc>
                          <a:spcPct val="115000"/>
                        </a:lnSpc>
                        <a:spcAft>
                          <a:spcPts val="800"/>
                        </a:spcAft>
                        <a:buNone/>
                      </a:pPr>
                      <a:r>
                        <a:rPr lang="en-IN" sz="1200" kern="0">
                          <a:effectLst/>
                        </a:rPr>
                        <a:t>Meta AI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LLaMA API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Transformer</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LLaMA 2 &amp; 3</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Text generation, research, chatbots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Open-source for research and commercial use (with restrictions)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3795946"/>
                  </a:ext>
                </a:extLst>
              </a:tr>
              <a:tr h="607886">
                <a:tc>
                  <a:txBody>
                    <a:bodyPr/>
                    <a:lstStyle/>
                    <a:p>
                      <a:pPr>
                        <a:lnSpc>
                          <a:spcPct val="115000"/>
                        </a:lnSpc>
                        <a:spcAft>
                          <a:spcPts val="800"/>
                        </a:spcAft>
                        <a:buNone/>
                      </a:pPr>
                      <a:r>
                        <a:rPr lang="en-IN" sz="1200" kern="0">
                          <a:effectLst/>
                        </a:rPr>
                        <a:t>Groq Inc.</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Groq API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Transformer (accelerated by LPU)</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Supports LLaMA 3, Mixtral</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Ultra-fast inference for LLMs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Commercial; usage-based pricing</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4134938"/>
                  </a:ext>
                </a:extLst>
              </a:tr>
              <a:tr h="401857">
                <a:tc>
                  <a:txBody>
                    <a:bodyPr/>
                    <a:lstStyle/>
                    <a:p>
                      <a:pPr>
                        <a:lnSpc>
                          <a:spcPct val="115000"/>
                        </a:lnSpc>
                        <a:spcAft>
                          <a:spcPts val="800"/>
                        </a:spcAft>
                        <a:buNone/>
                      </a:pPr>
                      <a:r>
                        <a:rPr lang="en-IN" sz="1200" kern="0">
                          <a:effectLst/>
                        </a:rPr>
                        <a:t>Databricks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Foundation Model APIs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Transformer</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dirty="0">
                          <a:effectLst/>
                        </a:rPr>
                        <a:t>MPT, </a:t>
                      </a:r>
                      <a:r>
                        <a:rPr lang="en-IN" sz="1200" kern="0" dirty="0" err="1">
                          <a:effectLst/>
                        </a:rPr>
                        <a:t>LLaMA</a:t>
                      </a:r>
                      <a:r>
                        <a:rPr lang="en-IN" sz="1200" kern="0" dirty="0">
                          <a:effectLst/>
                        </a:rPr>
                        <a:t>, BGE</a:t>
                      </a:r>
                      <a:endParaRPr lang="en-IN" sz="1200" kern="100" dirty="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Enterprise AI apps, data analytics, chatbots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dirty="0">
                          <a:effectLst/>
                        </a:rPr>
                        <a:t>Commercial; integrated with Databricks platform</a:t>
                      </a:r>
                      <a:endParaRPr lang="en-IN" sz="1200" kern="100" dirty="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836008"/>
                  </a:ext>
                </a:extLst>
              </a:tr>
              <a:tr h="459592">
                <a:tc>
                  <a:txBody>
                    <a:bodyPr/>
                    <a:lstStyle/>
                    <a:p>
                      <a:pPr>
                        <a:lnSpc>
                          <a:spcPct val="115000"/>
                        </a:lnSpc>
                        <a:spcAft>
                          <a:spcPts val="800"/>
                        </a:spcAft>
                        <a:buNone/>
                      </a:pPr>
                      <a:r>
                        <a:rPr lang="en-IN" sz="1200" kern="0">
                          <a:effectLst/>
                        </a:rPr>
                        <a:t>Cohere</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Cohere API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Transformer</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Command R+, multilingual embedding models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RAG, chatbots, semantic search</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Commercial; free tier available</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3093595"/>
                  </a:ext>
                </a:extLst>
              </a:tr>
              <a:tr h="459516">
                <a:tc>
                  <a:txBody>
                    <a:bodyPr/>
                    <a:lstStyle/>
                    <a:p>
                      <a:pPr>
                        <a:lnSpc>
                          <a:spcPct val="115000"/>
                        </a:lnSpc>
                        <a:spcAft>
                          <a:spcPts val="800"/>
                        </a:spcAft>
                        <a:buNone/>
                      </a:pPr>
                      <a:r>
                        <a:rPr lang="en-IN" sz="1200" kern="0">
                          <a:effectLst/>
                        </a:rPr>
                        <a:t>DeepAI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DeepAI API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Various (Transformer, CNN)</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Various models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Image generation, text summarization, sentiment analysis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Freemium; open access with rate limits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5843144"/>
                  </a:ext>
                </a:extLst>
              </a:tr>
              <a:tr h="401857">
                <a:tc>
                  <a:txBody>
                    <a:bodyPr/>
                    <a:lstStyle/>
                    <a:p>
                      <a:pPr>
                        <a:lnSpc>
                          <a:spcPct val="115000"/>
                        </a:lnSpc>
                        <a:spcAft>
                          <a:spcPts val="800"/>
                        </a:spcAft>
                        <a:buNone/>
                      </a:pPr>
                      <a:r>
                        <a:rPr lang="en-IN" sz="1200" kern="0">
                          <a:effectLst/>
                        </a:rPr>
                        <a:t>Anthropic</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Claude API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Transformer</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Claude 3</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dirty="0">
                          <a:effectLst/>
                        </a:rPr>
                        <a:t>Safe and steerable AI assistants, enterprise chatbots</a:t>
                      </a:r>
                      <a:endParaRPr lang="en-IN" sz="1200" kern="100" dirty="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Commercial; available via AWS Bedrock and Anthropic platform</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579486"/>
                  </a:ext>
                </a:extLst>
              </a:tr>
              <a:tr h="575888">
                <a:tc>
                  <a:txBody>
                    <a:bodyPr/>
                    <a:lstStyle/>
                    <a:p>
                      <a:pPr>
                        <a:lnSpc>
                          <a:spcPct val="115000"/>
                        </a:lnSpc>
                        <a:spcAft>
                          <a:spcPts val="800"/>
                        </a:spcAft>
                        <a:buNone/>
                      </a:pPr>
                      <a:r>
                        <a:rPr lang="en-IN" sz="1200" kern="0">
                          <a:effectLst/>
                        </a:rPr>
                        <a:t>Mistral AI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Mistral API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Transformer (Mixture of Experts)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Mixtral, Mistral 7B</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dirty="0">
                          <a:effectLst/>
                        </a:rPr>
                        <a:t>Lightweight and efficient LLM tasks</a:t>
                      </a:r>
                      <a:endParaRPr lang="en-IN" sz="1200" kern="100" dirty="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dirty="0">
                          <a:effectLst/>
                        </a:rPr>
                        <a:t>Open-weight models; API access via platforms like Hugging Face</a:t>
                      </a:r>
                      <a:endParaRPr lang="en-IN" sz="1200" kern="100" dirty="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1079637"/>
                  </a:ext>
                </a:extLst>
              </a:tr>
              <a:tr h="808637">
                <a:tc>
                  <a:txBody>
                    <a:bodyPr/>
                    <a:lstStyle/>
                    <a:p>
                      <a:pPr>
                        <a:lnSpc>
                          <a:spcPct val="115000"/>
                        </a:lnSpc>
                        <a:spcAft>
                          <a:spcPts val="800"/>
                        </a:spcAft>
                        <a:buNone/>
                      </a:pPr>
                      <a:r>
                        <a:rPr lang="en-IN" sz="1200" kern="0">
                          <a:effectLst/>
                        </a:rPr>
                        <a:t>Hugging Face</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Inference API</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Transformer, Autoencoder (varies by model)</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BLOOM, Falcon, LLaMA, etc.</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a:effectLst/>
                        </a:rPr>
                        <a:t>NLP, vision, audio, multimodal tasks</a:t>
                      </a:r>
                      <a:endParaRPr lang="en-IN" sz="1200" kern="10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buNone/>
                      </a:pPr>
                      <a:r>
                        <a:rPr lang="en-IN" sz="1200" kern="0" dirty="0">
                          <a:effectLst/>
                        </a:rPr>
                        <a:t>Mixed (open-source and commercial); API key required</a:t>
                      </a:r>
                      <a:endParaRPr lang="en-IN" sz="1200" kern="100" dirty="0">
                        <a:effectLst/>
                        <a:latin typeface="Aptos Display" panose="020B0004020202020204" pitchFamily="34" charset="0"/>
                        <a:ea typeface="Aptos" panose="020B0004020202020204" pitchFamily="34" charset="0"/>
                        <a:cs typeface="Times New Roman" panose="02020603050405020304" pitchFamily="18" charset="0"/>
                      </a:endParaRPr>
                    </a:p>
                  </a:txBody>
                  <a:tcPr marL="34265" marR="3426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7904295"/>
                  </a:ext>
                </a:extLst>
              </a:tr>
            </a:tbl>
          </a:graphicData>
        </a:graphic>
      </p:graphicFrame>
    </p:spTree>
    <p:extLst>
      <p:ext uri="{BB962C8B-B14F-4D97-AF65-F5344CB8AC3E}">
        <p14:creationId xmlns:p14="http://schemas.microsoft.com/office/powerpoint/2010/main" val="402919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9E3EB-C19C-40BA-57A5-BC63A0D662D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F1BF14-6C8A-3F97-524B-B32FAA2D85BA}"/>
              </a:ext>
            </a:extLst>
          </p:cNvPr>
          <p:cNvSpPr>
            <a:spLocks noGrp="1"/>
          </p:cNvSpPr>
          <p:nvPr>
            <p:ph idx="1"/>
          </p:nvPr>
        </p:nvSpPr>
        <p:spPr/>
        <p:txBody>
          <a:bodyPr/>
          <a:lstStyle/>
          <a:p>
            <a:pPr marL="0" indent="0">
              <a:buNone/>
            </a:pPr>
            <a:r>
              <a:rPr lang="en-IN" b="1" dirty="0"/>
              <a:t>1. Chat Interfaces</a:t>
            </a:r>
            <a:endParaRPr lang="en-IN" dirty="0"/>
          </a:p>
          <a:p>
            <a:pPr lvl="1"/>
            <a:r>
              <a:rPr lang="en-IN" dirty="0"/>
              <a:t>Examples: ChatGPT, Copilot, Claude, Bard</a:t>
            </a:r>
          </a:p>
          <a:p>
            <a:pPr lvl="1"/>
            <a:r>
              <a:rPr lang="en-IN" dirty="0"/>
              <a:t>How it works: You type a question or request in a chat box.</a:t>
            </a:r>
          </a:p>
          <a:p>
            <a:pPr lvl="1"/>
            <a:r>
              <a:rPr lang="en-IN" dirty="0"/>
              <a:t>Use case: General-purpose conversations, writing help, coding assistance.</a:t>
            </a:r>
          </a:p>
          <a:p>
            <a:pPr marL="0" indent="0">
              <a:buNone/>
            </a:pPr>
            <a:r>
              <a:rPr lang="en-IN" b="1" dirty="0"/>
              <a:t>2. Voice Interfaces</a:t>
            </a:r>
            <a:endParaRPr lang="en-IN" dirty="0"/>
          </a:p>
          <a:p>
            <a:pPr lvl="1"/>
            <a:r>
              <a:rPr lang="en-IN" dirty="0"/>
              <a:t>Examples: Alexa, Google Assistant, Siri (with GenAI integration)</a:t>
            </a:r>
          </a:p>
          <a:p>
            <a:pPr lvl="1"/>
            <a:r>
              <a:rPr lang="en-IN" dirty="0"/>
              <a:t>How it works: You speak your prompt, and the system converts it to text.</a:t>
            </a:r>
          </a:p>
          <a:p>
            <a:pPr lvl="1"/>
            <a:r>
              <a:rPr lang="en-IN" dirty="0"/>
              <a:t>Use case: Hands-free interaction, smart home control, voice-based search.</a:t>
            </a:r>
          </a:p>
          <a:p>
            <a:pPr marL="0" indent="0">
              <a:buNone/>
            </a:pPr>
            <a:r>
              <a:rPr lang="en-IN" b="1" dirty="0"/>
              <a:t>3. APIs (Application Programming Interfaces)</a:t>
            </a:r>
            <a:endParaRPr lang="en-IN" dirty="0"/>
          </a:p>
          <a:p>
            <a:pPr lvl="1"/>
            <a:r>
              <a:rPr lang="en-IN" dirty="0"/>
              <a:t>Examples: OpenAI API, Hugging Face API</a:t>
            </a:r>
          </a:p>
          <a:p>
            <a:pPr lvl="1"/>
            <a:r>
              <a:rPr lang="en-IN" dirty="0"/>
              <a:t>How it works: Developers send prompts programmatically from apps or websites.</a:t>
            </a:r>
          </a:p>
          <a:p>
            <a:pPr lvl="1"/>
            <a:r>
              <a:rPr lang="en-IN" dirty="0"/>
              <a:t>Use case: Embedding GenAI into custom software, chatbots, or automation tools.</a:t>
            </a:r>
          </a:p>
          <a:p>
            <a:pPr marL="0" indent="0">
              <a:buNone/>
            </a:pPr>
            <a:r>
              <a:rPr lang="en-IN" b="1" dirty="0"/>
              <a:t>4. IDE Extensions</a:t>
            </a:r>
            <a:endParaRPr lang="en-IN" dirty="0"/>
          </a:p>
          <a:p>
            <a:pPr lvl="1"/>
            <a:r>
              <a:rPr lang="en-IN" dirty="0"/>
              <a:t>Examples: GitHub Copilot in VS Code, Amazon </a:t>
            </a:r>
            <a:r>
              <a:rPr lang="en-IN" dirty="0" err="1"/>
              <a:t>CodeWhisperer</a:t>
            </a:r>
            <a:endParaRPr lang="en-IN" dirty="0"/>
          </a:p>
          <a:p>
            <a:pPr lvl="1"/>
            <a:r>
              <a:rPr lang="en-IN" dirty="0"/>
              <a:t>How it works: Prompts are given as code comments or instructions inside development environments.</a:t>
            </a:r>
          </a:p>
          <a:p>
            <a:pPr lvl="1"/>
            <a:r>
              <a:rPr lang="en-IN" dirty="0"/>
              <a:t>Use case: Code generation, debugging, documentation.</a:t>
            </a:r>
          </a:p>
          <a:p>
            <a:pPr marL="0" indent="0">
              <a:buNone/>
            </a:pPr>
            <a:endParaRPr lang="en-IN" dirty="0"/>
          </a:p>
        </p:txBody>
      </p:sp>
      <p:sp>
        <p:nvSpPr>
          <p:cNvPr id="3" name="Text Placeholder 2">
            <a:extLst>
              <a:ext uri="{FF2B5EF4-FFF2-40B4-BE49-F238E27FC236}">
                <a16:creationId xmlns:a16="http://schemas.microsoft.com/office/drawing/2014/main" id="{4994E62D-33C9-2548-1CCF-C51BC27229D1}"/>
              </a:ext>
            </a:extLst>
          </p:cNvPr>
          <p:cNvSpPr>
            <a:spLocks noGrp="1"/>
          </p:cNvSpPr>
          <p:nvPr>
            <p:ph type="body" sz="quarter" idx="10"/>
          </p:nvPr>
        </p:nvSpPr>
        <p:spPr/>
        <p:txBody>
          <a:bodyPr/>
          <a:lstStyle/>
          <a:p>
            <a:r>
              <a:rPr lang="en-IN" dirty="0"/>
              <a:t>GenAI Prompts</a:t>
            </a:r>
          </a:p>
        </p:txBody>
      </p:sp>
      <p:pic>
        <p:nvPicPr>
          <p:cNvPr id="4" name="Picture 3">
            <a:extLst>
              <a:ext uri="{FF2B5EF4-FFF2-40B4-BE49-F238E27FC236}">
                <a16:creationId xmlns:a16="http://schemas.microsoft.com/office/drawing/2014/main" id="{707CF46E-0CA0-462A-AFEC-B353746781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6281" y="1252335"/>
            <a:ext cx="5270846" cy="5270846"/>
          </a:xfrm>
          <a:prstGeom prst="rect">
            <a:avLst/>
          </a:prstGeom>
          <a:solidFill>
            <a:srgbClr val="FFFFFF">
              <a:shade val="85000"/>
            </a:srgbClr>
          </a:solidFill>
          <a:ln w="952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9116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0CE0A-5D98-88F3-E212-CB988568CD9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1D1BA6-306C-3931-89E2-6B628C49081F}"/>
              </a:ext>
            </a:extLst>
          </p:cNvPr>
          <p:cNvSpPr>
            <a:spLocks noGrp="1"/>
          </p:cNvSpPr>
          <p:nvPr>
            <p:ph idx="1"/>
          </p:nvPr>
        </p:nvSpPr>
        <p:spPr/>
        <p:txBody>
          <a:bodyPr/>
          <a:lstStyle/>
          <a:p>
            <a:pPr marL="0" indent="0">
              <a:lnSpc>
                <a:spcPct val="150000"/>
              </a:lnSpc>
              <a:buNone/>
            </a:pPr>
            <a:r>
              <a:rPr lang="en-IN" b="1" dirty="0"/>
              <a:t>5. Embedded Interfaces in Apps</a:t>
            </a:r>
            <a:endParaRPr lang="en-IN" dirty="0"/>
          </a:p>
          <a:p>
            <a:pPr lvl="1">
              <a:lnSpc>
                <a:spcPct val="150000"/>
              </a:lnSpc>
            </a:pPr>
            <a:r>
              <a:rPr lang="en-IN" dirty="0"/>
              <a:t>Examples: GenAI in Canva, Notion AI, Microsoft Word/Excel</a:t>
            </a:r>
          </a:p>
          <a:p>
            <a:pPr lvl="1">
              <a:lnSpc>
                <a:spcPct val="150000"/>
              </a:lnSpc>
            </a:pPr>
            <a:r>
              <a:rPr lang="en-IN" dirty="0"/>
              <a:t>How it works: You interact with GenAI through buttons, text boxes, or sidebars.</a:t>
            </a:r>
          </a:p>
          <a:p>
            <a:pPr lvl="1">
              <a:lnSpc>
                <a:spcPct val="150000"/>
              </a:lnSpc>
            </a:pPr>
            <a:r>
              <a:rPr lang="en-IN" dirty="0"/>
              <a:t>Use case: Content creation, summarization, design assistance.</a:t>
            </a:r>
          </a:p>
          <a:p>
            <a:pPr marL="0" indent="0">
              <a:lnSpc>
                <a:spcPct val="150000"/>
              </a:lnSpc>
              <a:buNone/>
            </a:pPr>
            <a:r>
              <a:rPr lang="en-IN" b="1" dirty="0"/>
              <a:t>6. Command Line Interfaces (CLI)</a:t>
            </a:r>
            <a:endParaRPr lang="en-IN" dirty="0"/>
          </a:p>
          <a:p>
            <a:pPr lvl="1">
              <a:lnSpc>
                <a:spcPct val="150000"/>
              </a:lnSpc>
            </a:pPr>
            <a:r>
              <a:rPr lang="en-IN" dirty="0"/>
              <a:t>Examples: CLI tools using GenAI APIs</a:t>
            </a:r>
          </a:p>
          <a:p>
            <a:pPr lvl="1">
              <a:lnSpc>
                <a:spcPct val="150000"/>
              </a:lnSpc>
            </a:pPr>
            <a:r>
              <a:rPr lang="en-IN" dirty="0"/>
              <a:t>How it works: Prompts are typed directly into a terminal.</a:t>
            </a:r>
          </a:p>
          <a:p>
            <a:pPr lvl="1">
              <a:lnSpc>
                <a:spcPct val="150000"/>
              </a:lnSpc>
            </a:pPr>
            <a:r>
              <a:rPr lang="en-IN" dirty="0"/>
              <a:t>Use case: Developers and tech-savvy users automating tasks.</a:t>
            </a:r>
          </a:p>
          <a:p>
            <a:pPr marL="0" indent="0">
              <a:lnSpc>
                <a:spcPct val="150000"/>
              </a:lnSpc>
              <a:buNone/>
            </a:pPr>
            <a:r>
              <a:rPr lang="en-IN" b="1" dirty="0"/>
              <a:t>7. Multimodal Interfaces</a:t>
            </a:r>
            <a:endParaRPr lang="en-IN" dirty="0"/>
          </a:p>
          <a:p>
            <a:pPr lvl="1">
              <a:lnSpc>
                <a:spcPct val="150000"/>
              </a:lnSpc>
            </a:pPr>
            <a:r>
              <a:rPr lang="en-IN" dirty="0"/>
              <a:t>Examples: DALL·E, Gemini, GPT-4 with vision</a:t>
            </a:r>
          </a:p>
          <a:p>
            <a:pPr lvl="1">
              <a:lnSpc>
                <a:spcPct val="150000"/>
              </a:lnSpc>
            </a:pPr>
            <a:r>
              <a:rPr lang="en-IN" dirty="0"/>
              <a:t>How it works: You give prompts using text, images, or even audio.</a:t>
            </a:r>
          </a:p>
          <a:p>
            <a:pPr lvl="1">
              <a:lnSpc>
                <a:spcPct val="150000"/>
              </a:lnSpc>
            </a:pPr>
            <a:r>
              <a:rPr lang="en-IN" dirty="0"/>
              <a:t>Use case: Image generation, visual Q&amp;A, audio transcription, </a:t>
            </a:r>
          </a:p>
          <a:p>
            <a:pPr marL="0" indent="0">
              <a:lnSpc>
                <a:spcPct val="150000"/>
              </a:lnSpc>
              <a:buNone/>
            </a:pPr>
            <a:endParaRPr lang="en-IN" dirty="0"/>
          </a:p>
        </p:txBody>
      </p:sp>
      <p:sp>
        <p:nvSpPr>
          <p:cNvPr id="3" name="Text Placeholder 2">
            <a:extLst>
              <a:ext uri="{FF2B5EF4-FFF2-40B4-BE49-F238E27FC236}">
                <a16:creationId xmlns:a16="http://schemas.microsoft.com/office/drawing/2014/main" id="{48205A27-C189-C233-7A85-9D9BF94D424C}"/>
              </a:ext>
            </a:extLst>
          </p:cNvPr>
          <p:cNvSpPr>
            <a:spLocks noGrp="1"/>
          </p:cNvSpPr>
          <p:nvPr>
            <p:ph type="body" sz="quarter" idx="10"/>
          </p:nvPr>
        </p:nvSpPr>
        <p:spPr/>
        <p:txBody>
          <a:bodyPr/>
          <a:lstStyle/>
          <a:p>
            <a:r>
              <a:rPr lang="en-IN" dirty="0"/>
              <a:t>GenAI Prompts</a:t>
            </a:r>
          </a:p>
        </p:txBody>
      </p:sp>
      <p:pic>
        <p:nvPicPr>
          <p:cNvPr id="4" name="Picture 3">
            <a:extLst>
              <a:ext uri="{FF2B5EF4-FFF2-40B4-BE49-F238E27FC236}">
                <a16:creationId xmlns:a16="http://schemas.microsoft.com/office/drawing/2014/main" id="{8A3C6A24-19CC-9D42-A9F2-4F5C4B2A95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6281" y="1252335"/>
            <a:ext cx="5270846" cy="5270846"/>
          </a:xfrm>
          <a:prstGeom prst="rect">
            <a:avLst/>
          </a:prstGeom>
          <a:solidFill>
            <a:srgbClr val="FFFFFF">
              <a:shade val="85000"/>
            </a:srgbClr>
          </a:solidFill>
          <a:ln w="952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7352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Boat And Clouds Frame">
            <a:extLst>
              <a:ext uri="{FF2B5EF4-FFF2-40B4-BE49-F238E27FC236}">
                <a16:creationId xmlns:a16="http://schemas.microsoft.com/office/drawing/2014/main" id="{9B3928D3-6174-6BF9-ACFD-0D1BB019E5F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359" r="-1" b="14220"/>
          <a:stretch>
            <a:fillRect/>
          </a:stretch>
        </p:blipFill>
        <p:spPr>
          <a:xfrm>
            <a:off x="147782" y="1089891"/>
            <a:ext cx="11865973" cy="5676303"/>
          </a:xfrm>
          <a:prstGeom prst="rect">
            <a:avLst/>
          </a:prstGeom>
          <a:noFill/>
        </p:spPr>
      </p:pic>
      <p:sp>
        <p:nvSpPr>
          <p:cNvPr id="2" name="Text Placeholder 1">
            <a:extLst>
              <a:ext uri="{FF2B5EF4-FFF2-40B4-BE49-F238E27FC236}">
                <a16:creationId xmlns:a16="http://schemas.microsoft.com/office/drawing/2014/main" id="{B2037F2F-C247-D756-D723-626D0A135CCF}"/>
              </a:ext>
            </a:extLst>
          </p:cNvPr>
          <p:cNvSpPr>
            <a:spLocks noGrp="1"/>
          </p:cNvSpPr>
          <p:nvPr>
            <p:ph type="body" sz="quarter" idx="10"/>
          </p:nvPr>
        </p:nvSpPr>
        <p:spPr>
          <a:xfrm>
            <a:off x="890294" y="278062"/>
            <a:ext cx="11123461" cy="568428"/>
          </a:xfrm>
        </p:spPr>
        <p:txBody>
          <a:bodyPr>
            <a:normAutofit/>
          </a:bodyPr>
          <a:lstStyle/>
          <a:p>
            <a:r>
              <a:rPr lang="en-IN" sz="2400" dirty="0"/>
              <a:t>Fun Activity - Samsung Gallery: Draw a boat </a:t>
            </a:r>
          </a:p>
        </p:txBody>
      </p:sp>
      <p:pic>
        <p:nvPicPr>
          <p:cNvPr id="5" name="Picture 4">
            <a:extLst>
              <a:ext uri="{FF2B5EF4-FFF2-40B4-BE49-F238E27FC236}">
                <a16:creationId xmlns:a16="http://schemas.microsoft.com/office/drawing/2014/main" id="{830A569D-F51D-0495-DCAE-F208276215B7}"/>
              </a:ext>
            </a:extLst>
          </p:cNvPr>
          <p:cNvPicPr>
            <a:picLocks noChangeAspect="1"/>
          </p:cNvPicPr>
          <p:nvPr/>
        </p:nvPicPr>
        <p:blipFill>
          <a:blip r:embed="rId5"/>
          <a:stretch>
            <a:fillRect/>
          </a:stretch>
        </p:blipFill>
        <p:spPr>
          <a:xfrm>
            <a:off x="2574636" y="2697480"/>
            <a:ext cx="3429000" cy="3429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807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10881-EBA4-B98D-E73E-F6225538B0CC}"/>
              </a:ext>
            </a:extLst>
          </p:cNvPr>
          <p:cNvSpPr>
            <a:spLocks noGrp="1"/>
          </p:cNvSpPr>
          <p:nvPr>
            <p:ph type="ctrTitle"/>
          </p:nvPr>
        </p:nvSpPr>
        <p:spPr/>
        <p:txBody>
          <a:bodyPr/>
          <a:lstStyle/>
          <a:p>
            <a:r>
              <a:rPr lang="en-IN" dirty="0"/>
              <a:t>AI Agents</a:t>
            </a:r>
          </a:p>
        </p:txBody>
      </p:sp>
    </p:spTree>
    <p:extLst>
      <p:ext uri="{BB962C8B-B14F-4D97-AF65-F5344CB8AC3E}">
        <p14:creationId xmlns:p14="http://schemas.microsoft.com/office/powerpoint/2010/main" val="179083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B97575-77FA-EFB8-8E5B-5EC2D6984C75}"/>
              </a:ext>
            </a:extLst>
          </p:cNvPr>
          <p:cNvSpPr>
            <a:spLocks noGrp="1"/>
          </p:cNvSpPr>
          <p:nvPr>
            <p:ph idx="1"/>
          </p:nvPr>
        </p:nvSpPr>
        <p:spPr/>
        <p:txBody>
          <a:bodyPr/>
          <a:lstStyle/>
          <a:p>
            <a:pPr>
              <a:spcAft>
                <a:spcPts val="600"/>
              </a:spcAft>
            </a:pPr>
            <a:r>
              <a:rPr lang="en-GB" b="1" dirty="0"/>
              <a:t>Definition:</a:t>
            </a:r>
          </a:p>
          <a:p>
            <a:pPr lvl="1">
              <a:spcAft>
                <a:spcPts val="600"/>
              </a:spcAft>
            </a:pPr>
            <a:r>
              <a:rPr lang="en-GB" dirty="0"/>
              <a:t>AI Agents are systems that </a:t>
            </a:r>
            <a:r>
              <a:rPr lang="en-GB" b="1" dirty="0"/>
              <a:t>perceive their environment</a:t>
            </a:r>
            <a:r>
              <a:rPr lang="en-GB" dirty="0"/>
              <a:t>, </a:t>
            </a:r>
            <a:r>
              <a:rPr lang="en-GB" b="1" dirty="0"/>
              <a:t>make decisions</a:t>
            </a:r>
            <a:r>
              <a:rPr lang="en-GB" dirty="0"/>
              <a:t>, and </a:t>
            </a:r>
            <a:r>
              <a:rPr lang="en-GB" b="1" dirty="0"/>
              <a:t>act autonomously</a:t>
            </a:r>
            <a:r>
              <a:rPr lang="en-GB" dirty="0"/>
              <a:t> to achieve specific goals.</a:t>
            </a:r>
          </a:p>
          <a:p>
            <a:pPr lvl="1">
              <a:spcAft>
                <a:spcPts val="600"/>
              </a:spcAft>
            </a:pPr>
            <a:r>
              <a:rPr lang="en-GB" dirty="0"/>
              <a:t>AI Agents are a </a:t>
            </a:r>
            <a:r>
              <a:rPr lang="en-GB" b="1" dirty="0"/>
              <a:t>subset of AI</a:t>
            </a:r>
            <a:r>
              <a:rPr lang="en-GB" dirty="0"/>
              <a:t>, often combining ML, reasoning, and planning to operate independently in dynamic environments.</a:t>
            </a:r>
          </a:p>
          <a:p>
            <a:pPr>
              <a:spcAft>
                <a:spcPts val="600"/>
              </a:spcAft>
            </a:pPr>
            <a:r>
              <a:rPr lang="en-GB" b="1" dirty="0"/>
              <a:t>Key Characteristics:</a:t>
            </a:r>
          </a:p>
          <a:p>
            <a:pPr lvl="1">
              <a:spcAft>
                <a:spcPts val="600"/>
              </a:spcAft>
            </a:pPr>
            <a:r>
              <a:rPr lang="en-GB" dirty="0"/>
              <a:t>Autonomy</a:t>
            </a:r>
          </a:p>
          <a:p>
            <a:pPr lvl="1">
              <a:spcAft>
                <a:spcPts val="600"/>
              </a:spcAft>
            </a:pPr>
            <a:r>
              <a:rPr lang="en-GB" dirty="0"/>
              <a:t>Goal-oriented </a:t>
            </a:r>
            <a:r>
              <a:rPr lang="en-GB" dirty="0" err="1"/>
              <a:t>behavior</a:t>
            </a:r>
            <a:endParaRPr lang="en-GB" dirty="0"/>
          </a:p>
          <a:p>
            <a:pPr lvl="1">
              <a:spcAft>
                <a:spcPts val="600"/>
              </a:spcAft>
            </a:pPr>
            <a:r>
              <a:rPr lang="en-GB" dirty="0"/>
              <a:t>Interaction with environment</a:t>
            </a:r>
          </a:p>
          <a:p>
            <a:pPr>
              <a:spcAft>
                <a:spcPts val="600"/>
              </a:spcAft>
            </a:pPr>
            <a:r>
              <a:rPr lang="en-GB" b="1" dirty="0"/>
              <a:t>Examples:</a:t>
            </a:r>
          </a:p>
          <a:p>
            <a:pPr lvl="1">
              <a:spcAft>
                <a:spcPts val="600"/>
              </a:spcAft>
            </a:pPr>
            <a:r>
              <a:rPr lang="en-GB" dirty="0"/>
              <a:t>Virtual customer service bots</a:t>
            </a:r>
          </a:p>
          <a:p>
            <a:pPr lvl="1">
              <a:spcAft>
                <a:spcPts val="600"/>
              </a:spcAft>
            </a:pPr>
            <a:r>
              <a:rPr lang="en-GB" dirty="0"/>
              <a:t>Game-playing agents (e.g., AlphaGo)</a:t>
            </a:r>
          </a:p>
          <a:p>
            <a:pPr lvl="1">
              <a:spcAft>
                <a:spcPts val="600"/>
              </a:spcAft>
            </a:pPr>
            <a:r>
              <a:rPr lang="en-GB" dirty="0"/>
              <a:t>Smart home assistants (e.g., Google Nest)</a:t>
            </a:r>
          </a:p>
          <a:p>
            <a:pPr>
              <a:spcAft>
                <a:spcPts val="600"/>
              </a:spcAft>
            </a:pPr>
            <a:endParaRPr lang="en-IN" dirty="0"/>
          </a:p>
        </p:txBody>
      </p:sp>
      <p:sp>
        <p:nvSpPr>
          <p:cNvPr id="3" name="Text Placeholder 2">
            <a:extLst>
              <a:ext uri="{FF2B5EF4-FFF2-40B4-BE49-F238E27FC236}">
                <a16:creationId xmlns:a16="http://schemas.microsoft.com/office/drawing/2014/main" id="{3794C49A-A9BE-BCBF-0A03-6623637E4589}"/>
              </a:ext>
            </a:extLst>
          </p:cNvPr>
          <p:cNvSpPr>
            <a:spLocks noGrp="1"/>
          </p:cNvSpPr>
          <p:nvPr>
            <p:ph type="body" sz="quarter" idx="10"/>
          </p:nvPr>
        </p:nvSpPr>
        <p:spPr/>
        <p:txBody>
          <a:bodyPr/>
          <a:lstStyle/>
          <a:p>
            <a:r>
              <a:rPr lang="en-IN" dirty="0"/>
              <a:t>AI Agents</a:t>
            </a:r>
          </a:p>
        </p:txBody>
      </p:sp>
    </p:spTree>
    <p:extLst>
      <p:ext uri="{BB962C8B-B14F-4D97-AF65-F5344CB8AC3E}">
        <p14:creationId xmlns:p14="http://schemas.microsoft.com/office/powerpoint/2010/main" val="823773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4C8BD0-B583-DF9F-C040-5D471C0490B6}"/>
              </a:ext>
            </a:extLst>
          </p:cNvPr>
          <p:cNvSpPr>
            <a:spLocks noGrp="1"/>
          </p:cNvSpPr>
          <p:nvPr>
            <p:ph idx="1"/>
          </p:nvPr>
        </p:nvSpPr>
        <p:spPr/>
        <p:txBody>
          <a:bodyPr/>
          <a:lstStyle/>
          <a:p>
            <a:pPr>
              <a:lnSpc>
                <a:spcPct val="150000"/>
              </a:lnSpc>
            </a:pPr>
            <a:r>
              <a:rPr lang="en-GB" dirty="0"/>
              <a:t>Rufus is an </a:t>
            </a:r>
            <a:r>
              <a:rPr lang="en-GB" b="1" dirty="0"/>
              <a:t>AI-powered shopping assistant</a:t>
            </a:r>
            <a:r>
              <a:rPr lang="en-GB" dirty="0"/>
              <a:t>: it helps users find products, answers questions, offers comparisons, and gives personalized recommendations based on product details, customer reviews, and user preferences. </a:t>
            </a:r>
          </a:p>
          <a:p>
            <a:pPr>
              <a:lnSpc>
                <a:spcPct val="150000"/>
              </a:lnSpc>
            </a:pPr>
            <a:r>
              <a:rPr lang="en-GB" dirty="0"/>
              <a:t>It uses large language models and generative AI designed to improve product search, decision-making, and shopping experience.</a:t>
            </a:r>
          </a:p>
          <a:p>
            <a:pPr>
              <a:lnSpc>
                <a:spcPct val="150000"/>
              </a:lnSpc>
            </a:pPr>
            <a:r>
              <a:rPr lang="en-GB" dirty="0"/>
              <a:t>Rufus actively guides users but still operates within a defined scope—its actions and responses are limited to the Amazon product catalog and available user data.</a:t>
            </a:r>
          </a:p>
          <a:p>
            <a:pPr>
              <a:lnSpc>
                <a:spcPct val="150000"/>
              </a:lnSpc>
            </a:pPr>
            <a:endParaRPr lang="en-IN" dirty="0"/>
          </a:p>
        </p:txBody>
      </p:sp>
      <p:sp>
        <p:nvSpPr>
          <p:cNvPr id="3" name="Text Placeholder 2">
            <a:extLst>
              <a:ext uri="{FF2B5EF4-FFF2-40B4-BE49-F238E27FC236}">
                <a16:creationId xmlns:a16="http://schemas.microsoft.com/office/drawing/2014/main" id="{3F076C35-CBAE-0AC2-F165-23CA08833186}"/>
              </a:ext>
            </a:extLst>
          </p:cNvPr>
          <p:cNvSpPr>
            <a:spLocks noGrp="1"/>
          </p:cNvSpPr>
          <p:nvPr>
            <p:ph type="body" sz="quarter" idx="10"/>
          </p:nvPr>
        </p:nvSpPr>
        <p:spPr/>
        <p:txBody>
          <a:bodyPr/>
          <a:lstStyle/>
          <a:p>
            <a:r>
              <a:rPr lang="en-IN" dirty="0"/>
              <a:t>AI Agents in Action</a:t>
            </a:r>
          </a:p>
        </p:txBody>
      </p:sp>
      <p:pic>
        <p:nvPicPr>
          <p:cNvPr id="4098" name="Picture 2" descr="Amazon's Rufus AI assistant now available to all US customers">
            <a:extLst>
              <a:ext uri="{FF2B5EF4-FFF2-40B4-BE49-F238E27FC236}">
                <a16:creationId xmlns:a16="http://schemas.microsoft.com/office/drawing/2014/main" id="{873B045D-0781-E5C2-EE40-1065D5BBB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670" y="1231068"/>
            <a:ext cx="2644794" cy="18950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tail India News: Myntra Introduces AI-Powered Chatbot &quot;Maya&quot; - Indian  Retailer">
            <a:extLst>
              <a:ext uri="{FF2B5EF4-FFF2-40B4-BE49-F238E27FC236}">
                <a16:creationId xmlns:a16="http://schemas.microsoft.com/office/drawing/2014/main" id="{5B4BBA75-B166-94CA-83DC-3A92C3336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95032"/>
            <a:ext cx="5936673" cy="34927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RCTC on X: &quot;Do you have queries related to train ticket booking and  cancellation? #AskDisha! An artificial intelligence-enabled chatbot on the  IRCTC official website to get answers on various services offered by #">
            <a:extLst>
              <a:ext uri="{FF2B5EF4-FFF2-40B4-BE49-F238E27FC236}">
                <a16:creationId xmlns:a16="http://schemas.microsoft.com/office/drawing/2014/main" id="{87364104-AA3E-7F11-199D-0F270835B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207" y="1162170"/>
            <a:ext cx="2960255" cy="296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940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D0CE843-D33B-710D-B2DD-4058FC5F906B}"/>
              </a:ext>
            </a:extLst>
          </p:cNvPr>
          <p:cNvSpPr>
            <a:spLocks noGrp="1"/>
          </p:cNvSpPr>
          <p:nvPr>
            <p:ph idx="1"/>
          </p:nvPr>
        </p:nvSpPr>
        <p:spPr/>
        <p:txBody>
          <a:bodyPr/>
          <a:lstStyle/>
          <a:p>
            <a:pPr marL="0" indent="0">
              <a:lnSpc>
                <a:spcPct val="200000"/>
              </a:lnSpc>
              <a:buNone/>
            </a:pPr>
            <a:r>
              <a:rPr lang="en-GB" dirty="0"/>
              <a:t>Using </a:t>
            </a:r>
            <a:r>
              <a:rPr lang="en-GB" b="1" dirty="0"/>
              <a:t>Microsoft Copilot Studio</a:t>
            </a:r>
            <a:r>
              <a:rPr lang="en-GB" dirty="0"/>
              <a:t>, you can design </a:t>
            </a:r>
            <a:r>
              <a:rPr lang="en-GB" b="1" dirty="0"/>
              <a:t>custom AI agents</a:t>
            </a:r>
            <a:r>
              <a:rPr lang="en-GB" dirty="0"/>
              <a:t> that:</a:t>
            </a:r>
          </a:p>
          <a:p>
            <a:pPr>
              <a:lnSpc>
                <a:spcPct val="200000"/>
              </a:lnSpc>
            </a:pPr>
            <a:r>
              <a:rPr lang="en-GB" b="1" dirty="0"/>
              <a:t>Integrate with SharePoint, OneDrive, Teams, and other Microsoft 365 services</a:t>
            </a:r>
            <a:endParaRPr lang="en-GB" dirty="0"/>
          </a:p>
          <a:p>
            <a:pPr>
              <a:lnSpc>
                <a:spcPct val="200000"/>
              </a:lnSpc>
            </a:pPr>
            <a:r>
              <a:rPr lang="en-GB" b="1" dirty="0"/>
              <a:t>Search documents, folders, and project directories</a:t>
            </a:r>
            <a:endParaRPr lang="en-GB" dirty="0"/>
          </a:p>
          <a:p>
            <a:pPr>
              <a:lnSpc>
                <a:spcPct val="200000"/>
              </a:lnSpc>
            </a:pPr>
            <a:r>
              <a:rPr lang="en-GB" b="1" dirty="0"/>
              <a:t>Use plugins and connectors to access enterprise data</a:t>
            </a:r>
            <a:endParaRPr lang="en-GB" dirty="0"/>
          </a:p>
          <a:p>
            <a:pPr>
              <a:lnSpc>
                <a:spcPct val="200000"/>
              </a:lnSpc>
            </a:pPr>
            <a:r>
              <a:rPr lang="en-GB" b="1" dirty="0"/>
              <a:t>Respond with generative content</a:t>
            </a:r>
            <a:r>
              <a:rPr lang="en-GB" dirty="0"/>
              <a:t> using large language models (LLMs)</a:t>
            </a:r>
          </a:p>
          <a:p>
            <a:pPr>
              <a:lnSpc>
                <a:spcPct val="200000"/>
              </a:lnSpc>
            </a:pPr>
            <a:r>
              <a:rPr lang="en-GB" b="1" dirty="0"/>
              <a:t>Automate workflows</a:t>
            </a:r>
            <a:r>
              <a:rPr lang="en-GB" dirty="0"/>
              <a:t> and trigger actions based on user input or system events</a:t>
            </a:r>
          </a:p>
          <a:p>
            <a:endParaRPr lang="en-IN" dirty="0"/>
          </a:p>
        </p:txBody>
      </p:sp>
      <p:sp>
        <p:nvSpPr>
          <p:cNvPr id="7" name="Text Placeholder 6">
            <a:extLst>
              <a:ext uri="{FF2B5EF4-FFF2-40B4-BE49-F238E27FC236}">
                <a16:creationId xmlns:a16="http://schemas.microsoft.com/office/drawing/2014/main" id="{E761D419-3883-23CE-57B7-A1A22A4BD6D2}"/>
              </a:ext>
            </a:extLst>
          </p:cNvPr>
          <p:cNvSpPr>
            <a:spLocks noGrp="1"/>
          </p:cNvSpPr>
          <p:nvPr>
            <p:ph type="body" sz="quarter" idx="10"/>
          </p:nvPr>
        </p:nvSpPr>
        <p:spPr/>
        <p:txBody>
          <a:bodyPr/>
          <a:lstStyle/>
          <a:p>
            <a:r>
              <a:rPr lang="en-IN" dirty="0"/>
              <a:t>Custom AI agents</a:t>
            </a:r>
          </a:p>
        </p:txBody>
      </p:sp>
      <p:pic>
        <p:nvPicPr>
          <p:cNvPr id="9" name="Picture 8">
            <a:extLst>
              <a:ext uri="{FF2B5EF4-FFF2-40B4-BE49-F238E27FC236}">
                <a16:creationId xmlns:a16="http://schemas.microsoft.com/office/drawing/2014/main" id="{54DBBDD3-DBF7-B50E-0540-75C9408BC40D}"/>
              </a:ext>
            </a:extLst>
          </p:cNvPr>
          <p:cNvPicPr>
            <a:picLocks noChangeAspect="1"/>
          </p:cNvPicPr>
          <p:nvPr/>
        </p:nvPicPr>
        <p:blipFill>
          <a:blip r:embed="rId2"/>
          <a:stretch>
            <a:fillRect/>
          </a:stretch>
        </p:blipFill>
        <p:spPr>
          <a:xfrm>
            <a:off x="6465453" y="2016277"/>
            <a:ext cx="4996873" cy="3821105"/>
          </a:xfrm>
          <a:prstGeom prst="rect">
            <a:avLst/>
          </a:prstGeom>
          <a:ln>
            <a:solidFill>
              <a:schemeClr val="tx1"/>
            </a:solidFill>
          </a:ln>
        </p:spPr>
      </p:pic>
    </p:spTree>
    <p:extLst>
      <p:ext uri="{BB962C8B-B14F-4D97-AF65-F5344CB8AC3E}">
        <p14:creationId xmlns:p14="http://schemas.microsoft.com/office/powerpoint/2010/main" val="2288157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6A571F5E-E362-DA49-7E79-CA2BA940A058}"/>
              </a:ext>
            </a:extLst>
          </p:cNvPr>
          <p:cNvGraphicFramePr>
            <a:graphicFrameLocks noGrp="1"/>
          </p:cNvGraphicFramePr>
          <p:nvPr>
            <p:ph idx="1"/>
            <p:extLst>
              <p:ext uri="{D42A27DB-BD31-4B8C-83A1-F6EECF244321}">
                <p14:modId xmlns:p14="http://schemas.microsoft.com/office/powerpoint/2010/main" val="4261655155"/>
              </p:ext>
            </p:extLst>
          </p:nvPr>
        </p:nvGraphicFramePr>
        <p:xfrm>
          <a:off x="864066" y="1118465"/>
          <a:ext cx="11107024" cy="5601118"/>
        </p:xfrm>
        <a:graphic>
          <a:graphicData uri="http://schemas.openxmlformats.org/drawingml/2006/table">
            <a:tbl>
              <a:tblPr firstRow="1">
                <a:tableStyleId>{72833802-FEF1-4C79-8D5D-14CF1EAF98D9}</a:tableStyleId>
              </a:tblPr>
              <a:tblGrid>
                <a:gridCol w="1853967">
                  <a:extLst>
                    <a:ext uri="{9D8B030D-6E8A-4147-A177-3AD203B41FA5}">
                      <a16:colId xmlns:a16="http://schemas.microsoft.com/office/drawing/2014/main" val="1884519289"/>
                    </a:ext>
                  </a:extLst>
                </a:gridCol>
                <a:gridCol w="3177724">
                  <a:extLst>
                    <a:ext uri="{9D8B030D-6E8A-4147-A177-3AD203B41FA5}">
                      <a16:colId xmlns:a16="http://schemas.microsoft.com/office/drawing/2014/main" val="464405613"/>
                    </a:ext>
                  </a:extLst>
                </a:gridCol>
                <a:gridCol w="3013351">
                  <a:extLst>
                    <a:ext uri="{9D8B030D-6E8A-4147-A177-3AD203B41FA5}">
                      <a16:colId xmlns:a16="http://schemas.microsoft.com/office/drawing/2014/main" val="1698354528"/>
                    </a:ext>
                  </a:extLst>
                </a:gridCol>
                <a:gridCol w="3061982">
                  <a:extLst>
                    <a:ext uri="{9D8B030D-6E8A-4147-A177-3AD203B41FA5}">
                      <a16:colId xmlns:a16="http://schemas.microsoft.com/office/drawing/2014/main" val="1404825257"/>
                    </a:ext>
                  </a:extLst>
                </a:gridCol>
              </a:tblGrid>
              <a:tr h="445206">
                <a:tc>
                  <a:txBody>
                    <a:bodyPr/>
                    <a:lstStyle/>
                    <a:p>
                      <a:pPr algn="l" fontAlgn="t" latinLnBrk="0">
                        <a:buNone/>
                      </a:pPr>
                      <a:r>
                        <a:rPr lang="en-IN" sz="1700" b="0" dirty="0">
                          <a:effectLst/>
                        </a:rPr>
                        <a:t>Feature</a:t>
                      </a:r>
                    </a:p>
                  </a:txBody>
                  <a:tcPr marL="84907" marR="84907" marT="42454" marB="42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latinLnBrk="0">
                        <a:buNone/>
                      </a:pPr>
                      <a:r>
                        <a:rPr lang="en-IN" sz="1700" b="0">
                          <a:effectLst/>
                        </a:rPr>
                        <a:t>AI Agent</a:t>
                      </a:r>
                    </a:p>
                  </a:txBody>
                  <a:tcPr marL="84907" marR="84907" marT="42454" marB="42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latinLnBrk="0">
                        <a:buNone/>
                      </a:pPr>
                      <a:r>
                        <a:rPr lang="en-IN" sz="1700" b="0">
                          <a:effectLst/>
                        </a:rPr>
                        <a:t>LLM</a:t>
                      </a:r>
                    </a:p>
                  </a:txBody>
                  <a:tcPr marL="84907" marR="84907" marT="42454" marB="42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latinLnBrk="0">
                        <a:buNone/>
                      </a:pPr>
                      <a:r>
                        <a:rPr lang="en-IN" sz="1700" b="0">
                          <a:effectLst/>
                        </a:rPr>
                        <a:t>Chatbot</a:t>
                      </a:r>
                    </a:p>
                  </a:txBody>
                  <a:tcPr marL="84907" marR="84907" marT="42454" marB="42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3842402"/>
                  </a:ext>
                </a:extLst>
              </a:tr>
              <a:tr h="1081682">
                <a:tc>
                  <a:txBody>
                    <a:bodyPr/>
                    <a:lstStyle/>
                    <a:p>
                      <a:pPr fontAlgn="base" latinLnBrk="0">
                        <a:buNone/>
                      </a:pPr>
                      <a:r>
                        <a:rPr lang="en-IN" sz="1700" dirty="0">
                          <a:effectLst/>
                        </a:rPr>
                        <a:t>Core Functionality</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GB" sz="1700" dirty="0">
                          <a:effectLst/>
                        </a:rPr>
                        <a:t>Autonomously achieves goals, context-aware, executes tasks</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IN" sz="1700" dirty="0">
                          <a:effectLst/>
                        </a:rPr>
                        <a:t>Processes/generates language, no persistence or autonomy</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IN" sz="1700" dirty="0">
                          <a:effectLst/>
                        </a:rPr>
                        <a:t>Conversational interface, prompt-based responses</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1215683"/>
                  </a:ext>
                </a:extLst>
              </a:tr>
              <a:tr h="1081682">
                <a:tc>
                  <a:txBody>
                    <a:bodyPr/>
                    <a:lstStyle/>
                    <a:p>
                      <a:pPr fontAlgn="base" latinLnBrk="0">
                        <a:buNone/>
                      </a:pPr>
                      <a:r>
                        <a:rPr lang="en-IN" sz="1700">
                          <a:effectLst/>
                        </a:rPr>
                        <a:t>Memory</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GB" sz="1700" dirty="0">
                          <a:effectLst/>
                        </a:rPr>
                        <a:t>Maintains history, adapts to prior interactions</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GB" sz="1700" dirty="0">
                          <a:effectLst/>
                        </a:rPr>
                        <a:t>Stateless, no memory of past inputs</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GB" sz="1700" dirty="0">
                          <a:effectLst/>
                        </a:rPr>
                        <a:t>Sometimes session-limited memory; generally shallow</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6590636"/>
                  </a:ext>
                </a:extLst>
              </a:tr>
              <a:tr h="832063">
                <a:tc>
                  <a:txBody>
                    <a:bodyPr/>
                    <a:lstStyle/>
                    <a:p>
                      <a:pPr fontAlgn="base" latinLnBrk="0">
                        <a:buNone/>
                      </a:pPr>
                      <a:r>
                        <a:rPr lang="en-IN" sz="1700">
                          <a:effectLst/>
                        </a:rPr>
                        <a:t>Decision-Making</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IN" sz="1700" dirty="0">
                          <a:effectLst/>
                        </a:rPr>
                        <a:t>Real-time, multi-step, autonomous</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GB" sz="1700" dirty="0">
                          <a:effectLst/>
                        </a:rPr>
                        <a:t>None; responds only to current input</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GB" sz="1700" dirty="0">
                          <a:effectLst/>
                        </a:rPr>
                        <a:t>Limited, rule- or script-driven with some context</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181924"/>
                  </a:ext>
                </a:extLst>
              </a:tr>
              <a:tr h="1078803">
                <a:tc>
                  <a:txBody>
                    <a:bodyPr/>
                    <a:lstStyle/>
                    <a:p>
                      <a:pPr fontAlgn="base" latinLnBrk="0">
                        <a:buNone/>
                      </a:pPr>
                      <a:r>
                        <a:rPr lang="en-IN" sz="1700">
                          <a:effectLst/>
                        </a:rPr>
                        <a:t>Technology</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IN" sz="1700" dirty="0">
                          <a:effectLst/>
                        </a:rPr>
                        <a:t>Uses LLMs, API integrations, agentic logic</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GB" sz="1700" dirty="0">
                          <a:effectLst/>
                        </a:rPr>
                        <a:t>Advanced transformer or similar AI architectures</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GB" sz="1700" dirty="0">
                          <a:effectLst/>
                        </a:rPr>
                        <a:t>Driven by LLMs, NLP engines, or scripts</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2299190"/>
                  </a:ext>
                </a:extLst>
              </a:tr>
              <a:tr h="1081682">
                <a:tc>
                  <a:txBody>
                    <a:bodyPr/>
                    <a:lstStyle/>
                    <a:p>
                      <a:pPr fontAlgn="base" latinLnBrk="0">
                        <a:buNone/>
                      </a:pPr>
                      <a:r>
                        <a:rPr lang="en-IN" sz="1700">
                          <a:effectLst/>
                        </a:rPr>
                        <a:t>Scope</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IN" sz="1700" dirty="0">
                          <a:effectLst/>
                        </a:rPr>
                        <a:t>Performs actions beyond conversation (automation, integration)</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GB" sz="1700" dirty="0">
                          <a:effectLst/>
                        </a:rPr>
                        <a:t>Can be used for any text-driven tasks</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latinLnBrk="0">
                        <a:buNone/>
                      </a:pPr>
                      <a:r>
                        <a:rPr lang="en-GB" sz="1700" dirty="0">
                          <a:effectLst/>
                        </a:rPr>
                        <a:t>Primarily used for communication or guided interactions</a:t>
                      </a:r>
                    </a:p>
                  </a:txBody>
                  <a:tcPr marL="84907" marR="84907" marT="42454" marB="424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638313"/>
                  </a:ext>
                </a:extLst>
              </a:tr>
            </a:tbl>
          </a:graphicData>
        </a:graphic>
      </p:graphicFrame>
    </p:spTree>
    <p:extLst>
      <p:ext uri="{BB962C8B-B14F-4D97-AF65-F5344CB8AC3E}">
        <p14:creationId xmlns:p14="http://schemas.microsoft.com/office/powerpoint/2010/main" val="103208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CCE26-3CD3-5C68-C9F4-5AD785F89D09}"/>
              </a:ext>
            </a:extLst>
          </p:cNvPr>
          <p:cNvSpPr>
            <a:spLocks noGrp="1"/>
          </p:cNvSpPr>
          <p:nvPr>
            <p:ph type="ctrTitle"/>
          </p:nvPr>
        </p:nvSpPr>
        <p:spPr/>
        <p:txBody>
          <a:bodyPr/>
          <a:lstStyle/>
          <a:p>
            <a:r>
              <a:rPr lang="en-IN" dirty="0"/>
              <a:t>Agentic AI</a:t>
            </a:r>
          </a:p>
        </p:txBody>
      </p:sp>
    </p:spTree>
    <p:extLst>
      <p:ext uri="{BB962C8B-B14F-4D97-AF65-F5344CB8AC3E}">
        <p14:creationId xmlns:p14="http://schemas.microsoft.com/office/powerpoint/2010/main" val="2889873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179B4-4F18-BB38-4E30-3AF9284ED6C3}"/>
              </a:ext>
            </a:extLst>
          </p:cNvPr>
          <p:cNvSpPr>
            <a:spLocks noGrp="1"/>
          </p:cNvSpPr>
          <p:nvPr>
            <p:ph type="body" sz="quarter" idx="10"/>
          </p:nvPr>
        </p:nvSpPr>
        <p:spPr/>
        <p:txBody>
          <a:bodyPr/>
          <a:lstStyle/>
          <a:p>
            <a:r>
              <a:rPr lang="en-IN" dirty="0"/>
              <a:t>Introduction to AI</a:t>
            </a:r>
          </a:p>
        </p:txBody>
      </p:sp>
      <p:sp>
        <p:nvSpPr>
          <p:cNvPr id="11" name="Content Placeholder 10">
            <a:extLst>
              <a:ext uri="{FF2B5EF4-FFF2-40B4-BE49-F238E27FC236}">
                <a16:creationId xmlns:a16="http://schemas.microsoft.com/office/drawing/2014/main" id="{2F850C5C-F1DE-8E0A-F18D-C9AF46D2303B}"/>
              </a:ext>
            </a:extLst>
          </p:cNvPr>
          <p:cNvSpPr>
            <a:spLocks noGrp="1"/>
          </p:cNvSpPr>
          <p:nvPr>
            <p:ph idx="1"/>
          </p:nvPr>
        </p:nvSpPr>
        <p:spPr/>
        <p:txBody>
          <a:bodyPr/>
          <a:lstStyle/>
          <a:p>
            <a:pPr marL="0" indent="0">
              <a:lnSpc>
                <a:spcPct val="100000"/>
              </a:lnSpc>
              <a:buNone/>
            </a:pPr>
            <a:r>
              <a:rPr lang="en-GB" sz="1400" b="1" dirty="0"/>
              <a:t>Artificial Intelligence (AI)</a:t>
            </a:r>
          </a:p>
          <a:p>
            <a:pPr>
              <a:lnSpc>
                <a:spcPct val="100000"/>
              </a:lnSpc>
            </a:pPr>
            <a:r>
              <a:rPr lang="en-GB" sz="1400" b="1" dirty="0"/>
              <a:t>Definition:  </a:t>
            </a:r>
            <a:r>
              <a:rPr lang="en-GB" sz="1400" dirty="0"/>
              <a:t>AI refers to the simulation of human intelligence by machines, especially computer systems. It enables machines to perform tasks that typically require human cognition, such as understanding language, recognizing patterns, solving problems, and making decisions.</a:t>
            </a:r>
          </a:p>
          <a:p>
            <a:pPr>
              <a:lnSpc>
                <a:spcPct val="100000"/>
              </a:lnSpc>
            </a:pPr>
            <a:r>
              <a:rPr lang="en-GB" sz="1400" b="1" dirty="0"/>
              <a:t>Key Functions of AI</a:t>
            </a:r>
          </a:p>
          <a:p>
            <a:pPr lvl="1">
              <a:lnSpc>
                <a:spcPct val="100000"/>
              </a:lnSpc>
            </a:pPr>
            <a:r>
              <a:rPr lang="en-GB" sz="1400" b="1" dirty="0"/>
              <a:t>Learning</a:t>
            </a:r>
            <a:r>
              <a:rPr lang="en-GB" sz="1400" dirty="0"/>
              <a:t>: Acquiring data and rules for using it. e.g. A recommendation engine learning user preferences over time.</a:t>
            </a:r>
          </a:p>
          <a:p>
            <a:pPr lvl="1">
              <a:lnSpc>
                <a:spcPct val="100000"/>
              </a:lnSpc>
            </a:pPr>
            <a:r>
              <a:rPr lang="en-GB" sz="1400" b="1" dirty="0"/>
              <a:t>Reasoning</a:t>
            </a:r>
            <a:r>
              <a:rPr lang="en-GB" sz="1400" dirty="0"/>
              <a:t>: Drawing conclusions from data and rules. e.g. Fraud detection systems identifying suspicious patterns.</a:t>
            </a:r>
          </a:p>
          <a:p>
            <a:pPr lvl="1">
              <a:lnSpc>
                <a:spcPct val="100000"/>
              </a:lnSpc>
            </a:pPr>
            <a:r>
              <a:rPr lang="en-GB" sz="1400" b="1" dirty="0"/>
              <a:t>Problem-Solving:  </a:t>
            </a:r>
            <a:r>
              <a:rPr lang="en-GB" sz="1400" dirty="0"/>
              <a:t>Finding solutions to complex or ambiguous challenges. e.g. AI in logistics optimizing delivery routes.</a:t>
            </a:r>
          </a:p>
          <a:p>
            <a:pPr lvl="1">
              <a:lnSpc>
                <a:spcPct val="100000"/>
              </a:lnSpc>
            </a:pPr>
            <a:r>
              <a:rPr lang="en-GB" sz="1400" b="1" dirty="0"/>
              <a:t>Decision-Making: </a:t>
            </a:r>
            <a:r>
              <a:rPr lang="en-GB" sz="1400" dirty="0"/>
              <a:t>Choosing actions based on available information. e.g. Virtual assistants deciding which app to open based on voice commands.</a:t>
            </a:r>
          </a:p>
          <a:p>
            <a:pPr>
              <a:lnSpc>
                <a:spcPct val="100000"/>
              </a:lnSpc>
            </a:pPr>
            <a:r>
              <a:rPr lang="en-GB" sz="1400" b="1" dirty="0"/>
              <a:t>Examples of AI in Action</a:t>
            </a:r>
          </a:p>
          <a:p>
            <a:pPr lvl="1">
              <a:lnSpc>
                <a:spcPct val="100000"/>
              </a:lnSpc>
            </a:pPr>
            <a:r>
              <a:rPr lang="en-GB" sz="1400" b="1" dirty="0"/>
              <a:t>Virtual Assistants</a:t>
            </a:r>
            <a:r>
              <a:rPr lang="en-GB" sz="1400" dirty="0"/>
              <a:t>: Siri, Alexa, Google Assistant.</a:t>
            </a:r>
          </a:p>
          <a:p>
            <a:pPr lvl="1">
              <a:lnSpc>
                <a:spcPct val="100000"/>
              </a:lnSpc>
            </a:pPr>
            <a:r>
              <a:rPr lang="en-GB" sz="1400" b="1" dirty="0"/>
              <a:t>Fraud Detection</a:t>
            </a:r>
            <a:r>
              <a:rPr lang="en-GB" sz="1400" dirty="0"/>
              <a:t>: AI systems used by banks to monitor transactions.</a:t>
            </a:r>
          </a:p>
          <a:p>
            <a:pPr lvl="1">
              <a:lnSpc>
                <a:spcPct val="100000"/>
              </a:lnSpc>
            </a:pPr>
            <a:r>
              <a:rPr lang="en-GB" sz="1400" b="1" dirty="0"/>
              <a:t>Recommendation Systems:</a:t>
            </a:r>
            <a:r>
              <a:rPr lang="en-GB" sz="1400" dirty="0"/>
              <a:t> Netflix, Amazon, Spotify suggesting content or products.</a:t>
            </a:r>
            <a:endParaRPr lang="en-IN" sz="1400" dirty="0"/>
          </a:p>
        </p:txBody>
      </p:sp>
      <p:pic>
        <p:nvPicPr>
          <p:cNvPr id="17" name="Picture 16">
            <a:extLst>
              <a:ext uri="{FF2B5EF4-FFF2-40B4-BE49-F238E27FC236}">
                <a16:creationId xmlns:a16="http://schemas.microsoft.com/office/drawing/2014/main" id="{B915D1D7-D037-5DB3-61C5-6045F32933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5988" y="1213868"/>
            <a:ext cx="5422207" cy="5422207"/>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3723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FC5EB-2745-92F1-12BD-96D9EFEF325C}"/>
              </a:ext>
            </a:extLst>
          </p:cNvPr>
          <p:cNvSpPr>
            <a:spLocks noGrp="1"/>
          </p:cNvSpPr>
          <p:nvPr>
            <p:ph idx="1"/>
          </p:nvPr>
        </p:nvSpPr>
        <p:spPr/>
        <p:txBody>
          <a:bodyPr/>
          <a:lstStyle/>
          <a:p>
            <a:pPr>
              <a:spcAft>
                <a:spcPts val="600"/>
              </a:spcAft>
            </a:pPr>
            <a:r>
              <a:rPr lang="en-GB" b="1" dirty="0"/>
              <a:t>Definition:</a:t>
            </a:r>
          </a:p>
          <a:p>
            <a:pPr lvl="1">
              <a:spcAft>
                <a:spcPts val="600"/>
              </a:spcAft>
            </a:pPr>
            <a:r>
              <a:rPr lang="en-GB" dirty="0"/>
              <a:t>Agentic AI refers to </a:t>
            </a:r>
            <a:r>
              <a:rPr lang="en-GB" b="1" dirty="0"/>
              <a:t>advanced AI systems</a:t>
            </a:r>
            <a:r>
              <a:rPr lang="en-GB" dirty="0"/>
              <a:t> that exhibit </a:t>
            </a:r>
            <a:r>
              <a:rPr lang="en-GB" b="1" dirty="0"/>
              <a:t>high degrees of autonomy</a:t>
            </a:r>
            <a:r>
              <a:rPr lang="en-GB" dirty="0"/>
              <a:t>, </a:t>
            </a:r>
            <a:r>
              <a:rPr lang="en-GB" b="1" dirty="0"/>
              <a:t>initiative</a:t>
            </a:r>
            <a:r>
              <a:rPr lang="en-GB" dirty="0"/>
              <a:t>, and </a:t>
            </a:r>
            <a:r>
              <a:rPr lang="en-GB" b="1" dirty="0"/>
              <a:t>long-term planning</a:t>
            </a:r>
            <a:r>
              <a:rPr lang="en-GB" dirty="0"/>
              <a:t>, often coordinating multiple tasks across tools and environments.</a:t>
            </a:r>
          </a:p>
          <a:p>
            <a:pPr lvl="1">
              <a:spcAft>
                <a:spcPts val="600"/>
              </a:spcAft>
            </a:pPr>
            <a:r>
              <a:rPr lang="en-GB" dirty="0"/>
              <a:t>Agentic AI </a:t>
            </a:r>
            <a:r>
              <a:rPr lang="en-GB" b="1" dirty="0"/>
              <a:t>uses AI and builds upon AI Agents</a:t>
            </a:r>
            <a:r>
              <a:rPr lang="en-GB" dirty="0"/>
              <a:t>, but emphasizes </a:t>
            </a:r>
            <a:r>
              <a:rPr lang="en-GB" b="1" dirty="0"/>
              <a:t>autonomy, adaptability, and initiative</a:t>
            </a:r>
            <a:r>
              <a:rPr lang="en-GB" dirty="0"/>
              <a:t>. It’s not a strict subset but a </a:t>
            </a:r>
            <a:r>
              <a:rPr lang="en-GB" b="1" dirty="0"/>
              <a:t>conceptual evolution</a:t>
            </a:r>
            <a:r>
              <a:rPr lang="en-GB" dirty="0"/>
              <a:t> of agent-based AI.</a:t>
            </a:r>
          </a:p>
          <a:p>
            <a:pPr>
              <a:spcAft>
                <a:spcPts val="600"/>
              </a:spcAft>
            </a:pPr>
            <a:r>
              <a:rPr lang="en-GB" b="1" dirty="0"/>
              <a:t>Key Features:</a:t>
            </a:r>
          </a:p>
          <a:p>
            <a:pPr lvl="1">
              <a:spcAft>
                <a:spcPts val="600"/>
              </a:spcAft>
            </a:pPr>
            <a:r>
              <a:rPr lang="en-GB" dirty="0"/>
              <a:t>Self-directed task execution</a:t>
            </a:r>
          </a:p>
          <a:p>
            <a:pPr lvl="1">
              <a:spcAft>
                <a:spcPts val="600"/>
              </a:spcAft>
            </a:pPr>
            <a:r>
              <a:rPr lang="en-GB" dirty="0"/>
              <a:t>Tool usage and orchestration</a:t>
            </a:r>
          </a:p>
          <a:p>
            <a:pPr lvl="1">
              <a:spcAft>
                <a:spcPts val="600"/>
              </a:spcAft>
            </a:pPr>
            <a:r>
              <a:rPr lang="en-GB" dirty="0"/>
              <a:t>Memory and context awareness</a:t>
            </a:r>
          </a:p>
          <a:p>
            <a:pPr lvl="1">
              <a:spcAft>
                <a:spcPts val="600"/>
              </a:spcAft>
            </a:pPr>
            <a:r>
              <a:rPr lang="en-GB" dirty="0"/>
              <a:t>Multi-step reasoning</a:t>
            </a:r>
          </a:p>
          <a:p>
            <a:pPr>
              <a:spcAft>
                <a:spcPts val="600"/>
              </a:spcAft>
            </a:pPr>
            <a:r>
              <a:rPr lang="en-GB" b="1" dirty="0"/>
              <a:t>Examples:</a:t>
            </a:r>
          </a:p>
          <a:p>
            <a:pPr lvl="1">
              <a:spcAft>
                <a:spcPts val="600"/>
              </a:spcAft>
            </a:pPr>
            <a:r>
              <a:rPr lang="en-GB" dirty="0" err="1"/>
              <a:t>AutoGPT</a:t>
            </a:r>
            <a:r>
              <a:rPr lang="en-GB" dirty="0"/>
              <a:t> and </a:t>
            </a:r>
            <a:r>
              <a:rPr lang="en-GB" dirty="0" err="1"/>
              <a:t>BabyAGI</a:t>
            </a:r>
            <a:r>
              <a:rPr lang="en-GB" dirty="0"/>
              <a:t> (autonomous task agents)</a:t>
            </a:r>
          </a:p>
          <a:p>
            <a:pPr lvl="1">
              <a:spcAft>
                <a:spcPts val="600"/>
              </a:spcAft>
            </a:pPr>
            <a:r>
              <a:rPr lang="en-GB" dirty="0"/>
              <a:t>Personal AI assistants that plan, execute, and adapt</a:t>
            </a:r>
          </a:p>
          <a:p>
            <a:pPr lvl="1">
              <a:spcAft>
                <a:spcPts val="600"/>
              </a:spcAft>
            </a:pPr>
            <a:r>
              <a:rPr lang="en-GB" dirty="0"/>
              <a:t>AI systems managing workflows across apps</a:t>
            </a:r>
          </a:p>
        </p:txBody>
      </p:sp>
      <p:sp>
        <p:nvSpPr>
          <p:cNvPr id="3" name="Text Placeholder 2">
            <a:extLst>
              <a:ext uri="{FF2B5EF4-FFF2-40B4-BE49-F238E27FC236}">
                <a16:creationId xmlns:a16="http://schemas.microsoft.com/office/drawing/2014/main" id="{5BBAF390-C4A9-73BF-757F-47BE0988E9D3}"/>
              </a:ext>
            </a:extLst>
          </p:cNvPr>
          <p:cNvSpPr>
            <a:spLocks noGrp="1"/>
          </p:cNvSpPr>
          <p:nvPr>
            <p:ph type="body" sz="quarter" idx="10"/>
          </p:nvPr>
        </p:nvSpPr>
        <p:spPr/>
        <p:txBody>
          <a:bodyPr/>
          <a:lstStyle/>
          <a:p>
            <a:r>
              <a:rPr lang="en-IN" dirty="0"/>
              <a:t>Agentic AI</a:t>
            </a:r>
          </a:p>
        </p:txBody>
      </p:sp>
    </p:spTree>
    <p:extLst>
      <p:ext uri="{BB962C8B-B14F-4D97-AF65-F5344CB8AC3E}">
        <p14:creationId xmlns:p14="http://schemas.microsoft.com/office/powerpoint/2010/main" val="2470039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F77BE1-BF85-B406-AB01-655808456EC9}"/>
              </a:ext>
            </a:extLst>
          </p:cNvPr>
          <p:cNvSpPr>
            <a:spLocks noGrp="1"/>
          </p:cNvSpPr>
          <p:nvPr>
            <p:ph idx="1"/>
          </p:nvPr>
        </p:nvSpPr>
        <p:spPr/>
        <p:txBody>
          <a:bodyPr/>
          <a:lstStyle/>
          <a:p>
            <a:pPr marL="0" indent="0">
              <a:spcAft>
                <a:spcPts val="600"/>
              </a:spcAft>
              <a:buNone/>
            </a:pPr>
            <a:r>
              <a:rPr lang="en-GB" b="1" dirty="0"/>
              <a:t>AI Agent</a:t>
            </a:r>
          </a:p>
          <a:p>
            <a:pPr>
              <a:lnSpc>
                <a:spcPct val="150000"/>
              </a:lnSpc>
              <a:spcAft>
                <a:spcPts val="600"/>
              </a:spcAft>
            </a:pPr>
            <a:r>
              <a:rPr lang="en-GB" dirty="0"/>
              <a:t>Think of it like a smart assistant.</a:t>
            </a:r>
          </a:p>
          <a:p>
            <a:pPr>
              <a:lnSpc>
                <a:spcPct val="150000"/>
              </a:lnSpc>
              <a:spcAft>
                <a:spcPts val="600"/>
              </a:spcAft>
            </a:pPr>
            <a:r>
              <a:rPr lang="en-GB" dirty="0"/>
              <a:t>It waits for you to ask something, then gives a helpful answer or performs a task.</a:t>
            </a:r>
          </a:p>
          <a:p>
            <a:pPr>
              <a:lnSpc>
                <a:spcPct val="150000"/>
              </a:lnSpc>
              <a:spcAft>
                <a:spcPts val="600"/>
              </a:spcAft>
            </a:pPr>
            <a:r>
              <a:rPr lang="en-GB" b="1" dirty="0"/>
              <a:t>Example</a:t>
            </a:r>
            <a:r>
              <a:rPr lang="en-GB" dirty="0"/>
              <a:t>: You ask it to check your train ticket status, and it does that.</a:t>
            </a:r>
          </a:p>
          <a:p>
            <a:pPr>
              <a:lnSpc>
                <a:spcPct val="150000"/>
              </a:lnSpc>
              <a:spcAft>
                <a:spcPts val="600"/>
              </a:spcAft>
            </a:pPr>
            <a:r>
              <a:rPr lang="en-GB" dirty="0"/>
              <a:t>It reacts to your commands.</a:t>
            </a:r>
          </a:p>
          <a:p>
            <a:pPr>
              <a:spcAft>
                <a:spcPts val="600"/>
              </a:spcAft>
            </a:pPr>
            <a:endParaRPr lang="en-GB" dirty="0"/>
          </a:p>
        </p:txBody>
      </p:sp>
      <p:sp>
        <p:nvSpPr>
          <p:cNvPr id="3" name="Text Placeholder 2">
            <a:extLst>
              <a:ext uri="{FF2B5EF4-FFF2-40B4-BE49-F238E27FC236}">
                <a16:creationId xmlns:a16="http://schemas.microsoft.com/office/drawing/2014/main" id="{EB80F499-710F-E641-9D2B-FE0D9968C8EA}"/>
              </a:ext>
            </a:extLst>
          </p:cNvPr>
          <p:cNvSpPr>
            <a:spLocks noGrp="1"/>
          </p:cNvSpPr>
          <p:nvPr>
            <p:ph type="body" sz="quarter" idx="10"/>
          </p:nvPr>
        </p:nvSpPr>
        <p:spPr/>
        <p:txBody>
          <a:bodyPr/>
          <a:lstStyle/>
          <a:p>
            <a:r>
              <a:rPr lang="en-IN" dirty="0"/>
              <a:t>AI Agent vs Agentic AI system</a:t>
            </a:r>
          </a:p>
        </p:txBody>
      </p:sp>
      <p:sp>
        <p:nvSpPr>
          <p:cNvPr id="7" name="Content Placeholder 6">
            <a:extLst>
              <a:ext uri="{FF2B5EF4-FFF2-40B4-BE49-F238E27FC236}">
                <a16:creationId xmlns:a16="http://schemas.microsoft.com/office/drawing/2014/main" id="{083A33B7-BD51-794A-A9A5-59C2610DCE19}"/>
              </a:ext>
            </a:extLst>
          </p:cNvPr>
          <p:cNvSpPr>
            <a:spLocks noGrp="1"/>
          </p:cNvSpPr>
          <p:nvPr>
            <p:ph idx="11"/>
          </p:nvPr>
        </p:nvSpPr>
        <p:spPr/>
        <p:txBody>
          <a:bodyPr/>
          <a:lstStyle/>
          <a:p>
            <a:pPr marL="0" indent="0">
              <a:lnSpc>
                <a:spcPct val="100000"/>
              </a:lnSpc>
              <a:spcAft>
                <a:spcPts val="600"/>
              </a:spcAft>
              <a:buNone/>
            </a:pPr>
            <a:r>
              <a:rPr lang="en-GB" b="1" dirty="0"/>
              <a:t>Agentic AI</a:t>
            </a:r>
          </a:p>
          <a:p>
            <a:pPr>
              <a:lnSpc>
                <a:spcPct val="100000"/>
              </a:lnSpc>
              <a:spcAft>
                <a:spcPts val="600"/>
              </a:spcAft>
            </a:pPr>
            <a:r>
              <a:rPr lang="en-GB" dirty="0"/>
              <a:t>Think of it like a smart teammate.</a:t>
            </a:r>
          </a:p>
          <a:p>
            <a:pPr>
              <a:lnSpc>
                <a:spcPct val="100000"/>
              </a:lnSpc>
              <a:spcAft>
                <a:spcPts val="600"/>
              </a:spcAft>
            </a:pPr>
            <a:r>
              <a:rPr lang="en-GB" dirty="0"/>
              <a:t>It can figure out what needs to be done, plan steps, and do things on its own.</a:t>
            </a:r>
          </a:p>
          <a:p>
            <a:pPr>
              <a:lnSpc>
                <a:spcPct val="100000"/>
              </a:lnSpc>
              <a:spcAft>
                <a:spcPts val="600"/>
              </a:spcAft>
            </a:pPr>
            <a:r>
              <a:rPr lang="en-GB" dirty="0"/>
              <a:t>It takes initiative and works independently.</a:t>
            </a:r>
            <a:endParaRPr lang="en-IN" dirty="0"/>
          </a:p>
          <a:p>
            <a:pPr>
              <a:lnSpc>
                <a:spcPct val="100000"/>
              </a:lnSpc>
              <a:spcAft>
                <a:spcPts val="600"/>
              </a:spcAft>
            </a:pPr>
            <a:r>
              <a:rPr lang="en-GB" b="1" dirty="0"/>
              <a:t>Example</a:t>
            </a:r>
            <a:r>
              <a:rPr lang="en-GB" dirty="0"/>
              <a:t>: It notices you have a meeting in another city, books your travel, updates your calendar, and sends reminders—without you asking.</a:t>
            </a:r>
          </a:p>
          <a:p>
            <a:pPr>
              <a:lnSpc>
                <a:spcPct val="100000"/>
              </a:lnSpc>
            </a:pPr>
            <a:endParaRPr lang="en-IN" dirty="0"/>
          </a:p>
        </p:txBody>
      </p:sp>
      <p:pic>
        <p:nvPicPr>
          <p:cNvPr id="9" name="Picture 8">
            <a:extLst>
              <a:ext uri="{FF2B5EF4-FFF2-40B4-BE49-F238E27FC236}">
                <a16:creationId xmlns:a16="http://schemas.microsoft.com/office/drawing/2014/main" id="{B949C7C2-360D-15EA-3AB3-638C5BF2FDF2}"/>
              </a:ext>
            </a:extLst>
          </p:cNvPr>
          <p:cNvPicPr>
            <a:picLocks noChangeAspect="1"/>
          </p:cNvPicPr>
          <p:nvPr/>
        </p:nvPicPr>
        <p:blipFill>
          <a:blip r:embed="rId2"/>
          <a:stretch>
            <a:fillRect/>
          </a:stretch>
        </p:blipFill>
        <p:spPr>
          <a:xfrm>
            <a:off x="6361001" y="4016845"/>
            <a:ext cx="5296639" cy="2667372"/>
          </a:xfrm>
          <a:prstGeom prst="rect">
            <a:avLst/>
          </a:prstGeom>
        </p:spPr>
      </p:pic>
    </p:spTree>
    <p:extLst>
      <p:ext uri="{BB962C8B-B14F-4D97-AF65-F5344CB8AC3E}">
        <p14:creationId xmlns:p14="http://schemas.microsoft.com/office/powerpoint/2010/main" val="1793143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09E8980-A88B-E17A-1062-F81FD3F0EA32}"/>
              </a:ext>
            </a:extLst>
          </p:cNvPr>
          <p:cNvSpPr>
            <a:spLocks noGrp="1" noChangeArrowheads="1"/>
          </p:cNvSpPr>
          <p:nvPr>
            <p:ph idx="1"/>
          </p:nvPr>
        </p:nvSpPr>
        <p:spPr bwMode="auto">
          <a:xfrm>
            <a:off x="241552" y="1162170"/>
            <a:ext cx="5733243" cy="552560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defTabSz="914400" eaLnBrk="0" fontAlgn="base" hangingPunct="0">
              <a:spcBef>
                <a:spcPct val="0"/>
              </a:spcBef>
              <a:spcAft>
                <a:spcPts val="600"/>
              </a:spcAft>
              <a:buClrTx/>
            </a:pPr>
            <a:r>
              <a:rPr kumimoji="0" lang="en-US" altLang="en-US" b="1" i="0" u="none" strike="noStrike" cap="none" normalizeH="0" baseline="0">
                <a:ln>
                  <a:noFill/>
                </a:ln>
                <a:effectLst/>
              </a:rPr>
              <a:t>HR Orchestrator Agent (</a:t>
            </a:r>
            <a:r>
              <a:rPr kumimoji="0" lang="en-US" altLang="en-US" b="1" i="0" u="none" strike="noStrike" cap="none" normalizeH="0" baseline="0" err="1">
                <a:ln>
                  <a:noFill/>
                </a:ln>
                <a:effectLst/>
              </a:rPr>
              <a:t>LangChain</a:t>
            </a:r>
            <a:r>
              <a:rPr kumimoji="0" lang="en-US" altLang="en-US" b="1" i="0" u="none" strike="noStrike" cap="none" normalizeH="0" baseline="0">
                <a:ln>
                  <a:noFill/>
                </a:ln>
                <a:effectLst/>
              </a:rPr>
              <a:t>/</a:t>
            </a:r>
            <a:r>
              <a:rPr kumimoji="0" lang="en-US" altLang="en-US" b="1" i="0" u="none" strike="noStrike" cap="none" normalizeH="0" baseline="0" err="1">
                <a:ln>
                  <a:noFill/>
                </a:ln>
                <a:effectLst/>
              </a:rPr>
              <a:t>AutoGen</a:t>
            </a:r>
            <a:r>
              <a:rPr kumimoji="0" lang="en-US" altLang="en-US" b="1" i="0" u="none" strike="noStrike" cap="none" normalizeH="0" baseline="0">
                <a:ln>
                  <a:noFill/>
                </a:ln>
                <a:effectLst/>
              </a:rPr>
              <a:t>)</a:t>
            </a:r>
            <a:endParaRPr kumimoji="0" lang="en-US" altLang="en-US" b="0" i="0" u="none" strike="noStrike" cap="none" normalizeH="0" baseline="0">
              <a:ln>
                <a:noFill/>
              </a:ln>
              <a:effectLst/>
            </a:endParaRPr>
          </a:p>
          <a:p>
            <a:pPr lvl="1" defTabSz="914400" eaLnBrk="0" fontAlgn="base" hangingPunct="0">
              <a:spcBef>
                <a:spcPct val="0"/>
              </a:spcBef>
              <a:spcAft>
                <a:spcPts val="600"/>
              </a:spcAft>
              <a:buClrTx/>
            </a:pPr>
            <a:r>
              <a:rPr kumimoji="0" lang="en-US" altLang="en-US" b="0" i="0" u="none" strike="noStrike" cap="none" normalizeH="0" baseline="0">
                <a:ln>
                  <a:noFill/>
                </a:ln>
                <a:effectLst/>
              </a:rPr>
              <a:t>Reads new hire data from HRMS (Workday, SAP SuccessFactors).</a:t>
            </a:r>
          </a:p>
          <a:p>
            <a:pPr lvl="1" defTabSz="914400" eaLnBrk="0" fontAlgn="base" hangingPunct="0">
              <a:spcBef>
                <a:spcPct val="0"/>
              </a:spcBef>
              <a:spcAft>
                <a:spcPts val="600"/>
              </a:spcAft>
              <a:buClrTx/>
            </a:pPr>
            <a:r>
              <a:rPr kumimoji="0" lang="en-US" altLang="en-US" b="0" i="0" u="none" strike="noStrike" cap="none" normalizeH="0" baseline="0">
                <a:ln>
                  <a:noFill/>
                </a:ln>
                <a:effectLst/>
              </a:rPr>
              <a:t>Breaks down tasks → assigns to agents.</a:t>
            </a:r>
          </a:p>
          <a:p>
            <a:pPr defTabSz="914400" eaLnBrk="0" fontAlgn="base" hangingPunct="0">
              <a:spcBef>
                <a:spcPct val="0"/>
              </a:spcBef>
              <a:spcAft>
                <a:spcPts val="600"/>
              </a:spcAft>
              <a:buClrTx/>
            </a:pPr>
            <a:r>
              <a:rPr kumimoji="0" lang="en-US" altLang="en-US" b="1" i="0" u="none" strike="noStrike" cap="none" normalizeH="0" baseline="0">
                <a:ln>
                  <a:noFill/>
                </a:ln>
                <a:effectLst/>
              </a:rPr>
              <a:t>IT Setup Agent</a:t>
            </a:r>
            <a:endParaRPr kumimoji="0" lang="en-US" altLang="en-US" b="0" i="0" u="none" strike="noStrike" cap="none" normalizeH="0" baseline="0">
              <a:ln>
                <a:noFill/>
              </a:ln>
              <a:effectLst/>
            </a:endParaRPr>
          </a:p>
          <a:p>
            <a:pPr lvl="1" defTabSz="914400" eaLnBrk="0" fontAlgn="base" hangingPunct="0">
              <a:spcBef>
                <a:spcPct val="0"/>
              </a:spcBef>
              <a:spcAft>
                <a:spcPts val="600"/>
              </a:spcAft>
              <a:buClrTx/>
            </a:pPr>
            <a:r>
              <a:rPr kumimoji="0" lang="en-US" altLang="en-US" b="0" i="0" u="none" strike="noStrike" cap="none" normalizeH="0" baseline="0">
                <a:ln>
                  <a:noFill/>
                </a:ln>
                <a:effectLst/>
              </a:rPr>
              <a:t>Creates company email &amp; Slack/MS Teams account.</a:t>
            </a:r>
          </a:p>
          <a:p>
            <a:pPr lvl="1" defTabSz="914400" eaLnBrk="0" fontAlgn="base" hangingPunct="0">
              <a:spcBef>
                <a:spcPct val="0"/>
              </a:spcBef>
              <a:spcAft>
                <a:spcPts val="600"/>
              </a:spcAft>
              <a:buClrTx/>
            </a:pPr>
            <a:r>
              <a:rPr kumimoji="0" lang="en-US" altLang="en-US" b="0" i="0" u="none" strike="noStrike" cap="none" normalizeH="0" baseline="0">
                <a:ln>
                  <a:noFill/>
                </a:ln>
                <a:effectLst/>
              </a:rPr>
              <a:t>Provisions laptop access &amp; software licenses (Okta, Active Directory).</a:t>
            </a:r>
          </a:p>
          <a:p>
            <a:pPr defTabSz="914400" eaLnBrk="0" fontAlgn="base" hangingPunct="0">
              <a:spcBef>
                <a:spcPct val="0"/>
              </a:spcBef>
              <a:spcAft>
                <a:spcPts val="600"/>
              </a:spcAft>
              <a:buClrTx/>
            </a:pPr>
            <a:r>
              <a:rPr kumimoji="0" lang="en-US" altLang="en-US" b="1" i="0" u="none" strike="noStrike" cap="none" normalizeH="0" baseline="0">
                <a:ln>
                  <a:noFill/>
                </a:ln>
                <a:effectLst/>
              </a:rPr>
              <a:t>Payroll Agent</a:t>
            </a:r>
            <a:endParaRPr kumimoji="0" lang="en-US" altLang="en-US" b="0" i="0" u="none" strike="noStrike" cap="none" normalizeH="0" baseline="0">
              <a:ln>
                <a:noFill/>
              </a:ln>
              <a:effectLst/>
            </a:endParaRPr>
          </a:p>
          <a:p>
            <a:pPr lvl="1" defTabSz="914400" eaLnBrk="0" fontAlgn="base" hangingPunct="0">
              <a:spcBef>
                <a:spcPct val="0"/>
              </a:spcBef>
              <a:spcAft>
                <a:spcPts val="600"/>
              </a:spcAft>
              <a:buClrTx/>
            </a:pPr>
            <a:r>
              <a:rPr kumimoji="0" lang="en-US" altLang="en-US" b="0" i="0" u="none" strike="noStrike" cap="none" normalizeH="0" baseline="0">
                <a:ln>
                  <a:noFill/>
                </a:ln>
                <a:effectLst/>
              </a:rPr>
              <a:t>Adds bank details to payroll system (ADP, SAP).</a:t>
            </a:r>
          </a:p>
          <a:p>
            <a:pPr lvl="1" defTabSz="914400" eaLnBrk="0" fontAlgn="base" hangingPunct="0">
              <a:spcBef>
                <a:spcPct val="0"/>
              </a:spcBef>
              <a:spcAft>
                <a:spcPts val="600"/>
              </a:spcAft>
              <a:buClrTx/>
            </a:pPr>
            <a:r>
              <a:rPr kumimoji="0" lang="en-US" altLang="en-US" b="0" i="0" u="none" strike="noStrike" cap="none" normalizeH="0" baseline="0">
                <a:ln>
                  <a:noFill/>
                </a:ln>
                <a:effectLst/>
              </a:rPr>
              <a:t>Ensures tax forms are filed.</a:t>
            </a:r>
          </a:p>
          <a:p>
            <a:pPr defTabSz="914400" eaLnBrk="0" fontAlgn="base" hangingPunct="0">
              <a:spcBef>
                <a:spcPct val="0"/>
              </a:spcBef>
              <a:spcAft>
                <a:spcPts val="600"/>
              </a:spcAft>
              <a:buClrTx/>
            </a:pPr>
            <a:r>
              <a:rPr kumimoji="0" lang="en-US" altLang="en-US" b="1" i="0" u="none" strike="noStrike" cap="none" normalizeH="0" baseline="0">
                <a:ln>
                  <a:noFill/>
                </a:ln>
                <a:effectLst/>
              </a:rPr>
              <a:t>Training Agent</a:t>
            </a:r>
            <a:endParaRPr kumimoji="0" lang="en-US" altLang="en-US" b="0" i="0" u="none" strike="noStrike" cap="none" normalizeH="0" baseline="0">
              <a:ln>
                <a:noFill/>
              </a:ln>
              <a:effectLst/>
            </a:endParaRPr>
          </a:p>
          <a:p>
            <a:pPr lvl="1" defTabSz="914400" eaLnBrk="0" fontAlgn="base" hangingPunct="0">
              <a:spcBef>
                <a:spcPct val="0"/>
              </a:spcBef>
              <a:spcAft>
                <a:spcPts val="600"/>
              </a:spcAft>
              <a:buClrTx/>
            </a:pPr>
            <a:r>
              <a:rPr kumimoji="0" lang="en-US" altLang="en-US" b="0" i="0" u="none" strike="noStrike" cap="none" normalizeH="0" baseline="0">
                <a:ln>
                  <a:noFill/>
                </a:ln>
                <a:effectLst/>
              </a:rPr>
              <a:t>Enrolls employee in mandatory training (LMS).</a:t>
            </a:r>
          </a:p>
          <a:p>
            <a:pPr lvl="1" defTabSz="914400" eaLnBrk="0" fontAlgn="base" hangingPunct="0">
              <a:spcBef>
                <a:spcPct val="0"/>
              </a:spcBef>
              <a:spcAft>
                <a:spcPts val="600"/>
              </a:spcAft>
              <a:buClrTx/>
            </a:pPr>
            <a:r>
              <a:rPr kumimoji="0" lang="en-US" altLang="en-US" b="0" i="0" u="none" strike="noStrike" cap="none" normalizeH="0" baseline="0">
                <a:ln>
                  <a:noFill/>
                </a:ln>
                <a:effectLst/>
              </a:rPr>
              <a:t>Books orientation sessions.</a:t>
            </a:r>
          </a:p>
          <a:p>
            <a:pPr defTabSz="914400" eaLnBrk="0" fontAlgn="base" hangingPunct="0">
              <a:spcBef>
                <a:spcPct val="0"/>
              </a:spcBef>
              <a:spcAft>
                <a:spcPts val="600"/>
              </a:spcAft>
              <a:buClrTx/>
            </a:pPr>
            <a:r>
              <a:rPr kumimoji="0" lang="en-US" altLang="en-US" b="1" i="0" u="none" strike="noStrike" cap="none" normalizeH="0" baseline="0">
                <a:ln>
                  <a:noFill/>
                </a:ln>
                <a:effectLst/>
              </a:rPr>
              <a:t>Facilities Agent</a:t>
            </a:r>
            <a:endParaRPr kumimoji="0" lang="en-US" altLang="en-US" b="0" i="0" u="none" strike="noStrike" cap="none" normalizeH="0" baseline="0">
              <a:ln>
                <a:noFill/>
              </a:ln>
              <a:effectLst/>
            </a:endParaRPr>
          </a:p>
          <a:p>
            <a:pPr lvl="1" defTabSz="914400" eaLnBrk="0" fontAlgn="base" hangingPunct="0">
              <a:spcBef>
                <a:spcPct val="0"/>
              </a:spcBef>
              <a:spcAft>
                <a:spcPts val="600"/>
              </a:spcAft>
              <a:buClrTx/>
            </a:pPr>
            <a:r>
              <a:rPr kumimoji="0" lang="en-US" altLang="en-US" b="0" i="0" u="none" strike="noStrike" cap="none" normalizeH="0" baseline="0">
                <a:ln>
                  <a:noFill/>
                </a:ln>
                <a:effectLst/>
              </a:rPr>
              <a:t>Requests ID badge, desk allocation.</a:t>
            </a:r>
          </a:p>
          <a:p>
            <a:pPr defTabSz="914400" eaLnBrk="0" fontAlgn="base" hangingPunct="0">
              <a:spcBef>
                <a:spcPct val="0"/>
              </a:spcBef>
              <a:spcAft>
                <a:spcPts val="600"/>
              </a:spcAft>
              <a:buClrTx/>
            </a:pPr>
            <a:r>
              <a:rPr kumimoji="0" lang="en-US" altLang="en-US" b="1" i="0" u="none" strike="noStrike" cap="none" normalizeH="0" baseline="0">
                <a:ln>
                  <a:noFill/>
                </a:ln>
                <a:effectLst/>
              </a:rPr>
              <a:t>Communication Agent</a:t>
            </a:r>
            <a:endParaRPr kumimoji="0" lang="en-US" altLang="en-US" b="0" i="0" u="none" strike="noStrike" cap="none" normalizeH="0" baseline="0">
              <a:ln>
                <a:noFill/>
              </a:ln>
              <a:effectLst/>
            </a:endParaRPr>
          </a:p>
          <a:p>
            <a:pPr lvl="1" defTabSz="914400" eaLnBrk="0" fontAlgn="base" hangingPunct="0">
              <a:spcBef>
                <a:spcPct val="0"/>
              </a:spcBef>
              <a:spcAft>
                <a:spcPts val="600"/>
              </a:spcAft>
              <a:buClrTx/>
            </a:pPr>
            <a:r>
              <a:rPr kumimoji="0" lang="en-US" altLang="en-US" b="0" i="0" u="none" strike="noStrike" cap="none" normalizeH="0" baseline="0">
                <a:ln>
                  <a:noFill/>
                </a:ln>
                <a:effectLst/>
              </a:rPr>
              <a:t>Sends welcome emails, calendar invites, and reminders.</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endParaRPr>
          </a:p>
        </p:txBody>
      </p:sp>
      <p:sp>
        <p:nvSpPr>
          <p:cNvPr id="3" name="Text Placeholder 2">
            <a:extLst>
              <a:ext uri="{FF2B5EF4-FFF2-40B4-BE49-F238E27FC236}">
                <a16:creationId xmlns:a16="http://schemas.microsoft.com/office/drawing/2014/main" id="{99217EF7-3B7A-978E-D33F-AEE23C09A55C}"/>
              </a:ext>
            </a:extLst>
          </p:cNvPr>
          <p:cNvSpPr>
            <a:spLocks noGrp="1"/>
          </p:cNvSpPr>
          <p:nvPr>
            <p:ph type="body" sz="quarter" idx="10"/>
          </p:nvPr>
        </p:nvSpPr>
        <p:spPr>
          <a:xfrm>
            <a:off x="241551" y="263148"/>
            <a:ext cx="11686644" cy="688987"/>
          </a:xfrm>
        </p:spPr>
        <p:txBody>
          <a:bodyPr anchor="b">
            <a:normAutofit/>
          </a:bodyPr>
          <a:lstStyle/>
          <a:p>
            <a:r>
              <a:rPr lang="en-IN" sz="2800" dirty="0"/>
              <a:t>Example - Automated New Employee Onboarding</a:t>
            </a:r>
          </a:p>
        </p:txBody>
      </p:sp>
      <p:pic>
        <p:nvPicPr>
          <p:cNvPr id="14" name="Picture 13" descr="A diagram of a company structure&#10;&#10;AI-generated content may be incorrect.">
            <a:extLst>
              <a:ext uri="{FF2B5EF4-FFF2-40B4-BE49-F238E27FC236}">
                <a16:creationId xmlns:a16="http://schemas.microsoft.com/office/drawing/2014/main" id="{44847C90-2416-A80D-68D7-120227C4CFBC}"/>
              </a:ext>
            </a:extLst>
          </p:cNvPr>
          <p:cNvPicPr>
            <a:picLocks noChangeAspect="1"/>
          </p:cNvPicPr>
          <p:nvPr/>
        </p:nvPicPr>
        <p:blipFill>
          <a:blip r:embed="rId2"/>
          <a:stretch>
            <a:fillRect/>
          </a:stretch>
        </p:blipFill>
        <p:spPr>
          <a:xfrm>
            <a:off x="6241316" y="2115443"/>
            <a:ext cx="5733243" cy="3611942"/>
          </a:xfrm>
          <a:prstGeom prst="rect">
            <a:avLst/>
          </a:prstGeom>
          <a:noFill/>
        </p:spPr>
      </p:pic>
    </p:spTree>
    <p:extLst>
      <p:ext uri="{BB962C8B-B14F-4D97-AF65-F5344CB8AC3E}">
        <p14:creationId xmlns:p14="http://schemas.microsoft.com/office/powerpoint/2010/main" val="3873103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0EFE5-F77F-3DA3-FF5A-5EC031632DC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2574C9-5C88-C624-A369-250B80BEF160}"/>
              </a:ext>
            </a:extLst>
          </p:cNvPr>
          <p:cNvSpPr>
            <a:spLocks noGrp="1" noChangeArrowheads="1"/>
          </p:cNvSpPr>
          <p:nvPr>
            <p:ph idx="1"/>
          </p:nvPr>
        </p:nvSpPr>
        <p:spPr bwMode="auto">
          <a:xfrm>
            <a:off x="241552" y="1162170"/>
            <a:ext cx="5733243" cy="552560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defTabSz="914400" eaLnBrk="0" fontAlgn="base" hangingPunct="0">
              <a:lnSpc>
                <a:spcPct val="100000"/>
              </a:lnSpc>
              <a:spcBef>
                <a:spcPct val="0"/>
              </a:spcBef>
              <a:spcAft>
                <a:spcPts val="600"/>
              </a:spcAft>
            </a:pPr>
            <a:r>
              <a:rPr kumimoji="0" lang="en-US" altLang="en-US" b="1" i="0" u="none" strike="noStrike" cap="none" normalizeH="0" baseline="0" dirty="0">
                <a:ln>
                  <a:noFill/>
                </a:ln>
                <a:effectLst/>
              </a:rPr>
              <a:t>Supply Chain Orchestrator Agent </a:t>
            </a:r>
            <a:endParaRPr kumimoji="0" lang="en-US" altLang="en-US" b="0" i="0" u="none" strike="noStrike" cap="none" normalizeH="0" baseline="0" dirty="0">
              <a:ln>
                <a:noFill/>
              </a:ln>
              <a:effectLst/>
            </a:endParaRP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Continuously monitors inventory (ERP/warehouse API).</a:t>
            </a: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Detects low stock event.</a:t>
            </a:r>
          </a:p>
          <a:p>
            <a:pPr defTabSz="914400" eaLnBrk="0" fontAlgn="base" hangingPunct="0">
              <a:lnSpc>
                <a:spcPct val="100000"/>
              </a:lnSpc>
              <a:spcBef>
                <a:spcPct val="0"/>
              </a:spcBef>
              <a:spcAft>
                <a:spcPts val="600"/>
              </a:spcAft>
            </a:pPr>
            <a:r>
              <a:rPr kumimoji="0" lang="en-US" altLang="en-US" b="1" i="0" u="none" strike="noStrike" cap="none" normalizeH="0" baseline="0" dirty="0">
                <a:ln>
                  <a:noFill/>
                </a:ln>
                <a:effectLst/>
              </a:rPr>
              <a:t>Demand Forecasting Agent</a:t>
            </a:r>
            <a:endParaRPr kumimoji="0" lang="en-US" altLang="en-US" b="0" i="0" u="none" strike="noStrike" cap="none" normalizeH="0" baseline="0" dirty="0">
              <a:ln>
                <a:noFill/>
              </a:ln>
              <a:effectLst/>
            </a:endParaRP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Uses ML model (Prophet, </a:t>
            </a:r>
            <a:r>
              <a:rPr kumimoji="0" lang="en-US" altLang="en-US" b="0" i="0" u="none" strike="noStrike" cap="none" normalizeH="0" baseline="0" dirty="0" err="1">
                <a:ln>
                  <a:noFill/>
                </a:ln>
                <a:effectLst/>
              </a:rPr>
              <a:t>XGBoost</a:t>
            </a:r>
            <a:r>
              <a:rPr kumimoji="0" lang="en-US" altLang="en-US" b="0" i="0" u="none" strike="noStrike" cap="none" normalizeH="0" baseline="0" dirty="0">
                <a:ln>
                  <a:noFill/>
                </a:ln>
                <a:effectLst/>
              </a:rPr>
              <a:t>) to predict demand.</a:t>
            </a: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Adjusts required reorder quantity.</a:t>
            </a:r>
          </a:p>
          <a:p>
            <a:pPr defTabSz="914400" eaLnBrk="0" fontAlgn="base" hangingPunct="0">
              <a:lnSpc>
                <a:spcPct val="100000"/>
              </a:lnSpc>
              <a:spcBef>
                <a:spcPct val="0"/>
              </a:spcBef>
              <a:spcAft>
                <a:spcPts val="600"/>
              </a:spcAft>
            </a:pPr>
            <a:r>
              <a:rPr kumimoji="0" lang="en-US" altLang="en-US" b="1" i="0" u="none" strike="noStrike" cap="none" normalizeH="0" baseline="0" dirty="0">
                <a:ln>
                  <a:noFill/>
                </a:ln>
                <a:effectLst/>
              </a:rPr>
              <a:t>Vendor Management Agent</a:t>
            </a:r>
            <a:endParaRPr kumimoji="0" lang="en-US" altLang="en-US" b="0" i="0" u="none" strike="noStrike" cap="none" normalizeH="0" baseline="0" dirty="0">
              <a:ln>
                <a:noFill/>
              </a:ln>
              <a:effectLst/>
            </a:endParaRP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Checks supplier catalogs &amp; lead times.</a:t>
            </a: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Selects best vendor (cost, speed, reliability).</a:t>
            </a:r>
          </a:p>
          <a:p>
            <a:pPr defTabSz="914400" eaLnBrk="0" fontAlgn="base" hangingPunct="0">
              <a:lnSpc>
                <a:spcPct val="100000"/>
              </a:lnSpc>
              <a:spcBef>
                <a:spcPct val="0"/>
              </a:spcBef>
              <a:spcAft>
                <a:spcPts val="600"/>
              </a:spcAft>
            </a:pPr>
            <a:r>
              <a:rPr kumimoji="0" lang="en-US" altLang="en-US" b="1" i="0" u="none" strike="noStrike" cap="none" normalizeH="0" baseline="0" dirty="0">
                <a:ln>
                  <a:noFill/>
                </a:ln>
                <a:effectLst/>
              </a:rPr>
              <a:t>Procurement Agent</a:t>
            </a:r>
            <a:endParaRPr kumimoji="0" lang="en-US" altLang="en-US" b="0" i="0" u="none" strike="noStrike" cap="none" normalizeH="0" baseline="0" dirty="0">
              <a:ln>
                <a:noFill/>
              </a:ln>
              <a:effectLst/>
            </a:endParaRP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Creates purchase order in ERP (SAP, Oracle).</a:t>
            </a: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Sends for approval (if required).</a:t>
            </a:r>
          </a:p>
          <a:p>
            <a:pPr defTabSz="914400" eaLnBrk="0" fontAlgn="base" hangingPunct="0">
              <a:lnSpc>
                <a:spcPct val="100000"/>
              </a:lnSpc>
              <a:spcBef>
                <a:spcPct val="0"/>
              </a:spcBef>
              <a:spcAft>
                <a:spcPts val="600"/>
              </a:spcAft>
            </a:pPr>
            <a:r>
              <a:rPr kumimoji="0" lang="en-US" altLang="en-US" b="1" i="0" u="none" strike="noStrike" cap="none" normalizeH="0" baseline="0" dirty="0">
                <a:ln>
                  <a:noFill/>
                </a:ln>
                <a:effectLst/>
              </a:rPr>
              <a:t>Logistics Agent</a:t>
            </a:r>
            <a:endParaRPr kumimoji="0" lang="en-US" altLang="en-US" b="0" i="0" u="none" strike="noStrike" cap="none" normalizeH="0" baseline="0" dirty="0">
              <a:ln>
                <a:noFill/>
              </a:ln>
              <a:effectLst/>
            </a:endParaRP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Books transport (FedEx API, DHL API, local fleet </a:t>
            </a:r>
            <a:r>
              <a:rPr kumimoji="0" lang="en-US" altLang="en-US" b="0" i="0" u="none" strike="noStrike" cap="none" normalizeH="0" baseline="0" dirty="0" err="1">
                <a:ln>
                  <a:noFill/>
                </a:ln>
                <a:effectLst/>
              </a:rPr>
              <a:t>mgmt</a:t>
            </a:r>
            <a:r>
              <a:rPr kumimoji="0" lang="en-US" altLang="en-US" b="0" i="0" u="none" strike="noStrike" cap="none" normalizeH="0" baseline="0" dirty="0">
                <a:ln>
                  <a:noFill/>
                </a:ln>
                <a:effectLst/>
              </a:rPr>
              <a:t>).</a:t>
            </a: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Tracks shipment in real-time.</a:t>
            </a:r>
          </a:p>
          <a:p>
            <a:pPr defTabSz="914400" eaLnBrk="0" fontAlgn="base" hangingPunct="0">
              <a:lnSpc>
                <a:spcPct val="100000"/>
              </a:lnSpc>
              <a:spcBef>
                <a:spcPct val="0"/>
              </a:spcBef>
              <a:spcAft>
                <a:spcPts val="600"/>
              </a:spcAft>
            </a:pPr>
            <a:r>
              <a:rPr kumimoji="0" lang="en-US" altLang="en-US" b="1" i="0" u="none" strike="noStrike" cap="none" normalizeH="0" baseline="0" dirty="0">
                <a:ln>
                  <a:noFill/>
                </a:ln>
                <a:effectLst/>
              </a:rPr>
              <a:t>Finance Agent</a:t>
            </a:r>
            <a:endParaRPr kumimoji="0" lang="en-US" altLang="en-US" b="0" i="0" u="none" strike="noStrike" cap="none" normalizeH="0" baseline="0" dirty="0">
              <a:ln>
                <a:noFill/>
              </a:ln>
              <a:effectLst/>
            </a:endParaRP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Updates accounts payable.</a:t>
            </a:r>
          </a:p>
          <a:p>
            <a:pPr lvl="1" defTabSz="914400" eaLnBrk="0" fontAlgn="base" hangingPunct="0">
              <a:lnSpc>
                <a:spcPct val="100000"/>
              </a:lnSpc>
              <a:spcBef>
                <a:spcPct val="0"/>
              </a:spcBef>
              <a:spcAft>
                <a:spcPts val="600"/>
              </a:spcAft>
            </a:pPr>
            <a:r>
              <a:rPr kumimoji="0" lang="en-US" altLang="en-US" b="0" i="0" u="none" strike="noStrike" cap="none" normalizeH="0" baseline="0" dirty="0">
                <a:ln>
                  <a:noFill/>
                </a:ln>
                <a:effectLst/>
              </a:rPr>
              <a:t>Schedules payment after delivery confirmation.</a:t>
            </a:r>
          </a:p>
        </p:txBody>
      </p:sp>
      <p:sp>
        <p:nvSpPr>
          <p:cNvPr id="3" name="Text Placeholder 2">
            <a:extLst>
              <a:ext uri="{FF2B5EF4-FFF2-40B4-BE49-F238E27FC236}">
                <a16:creationId xmlns:a16="http://schemas.microsoft.com/office/drawing/2014/main" id="{292AA4BD-BCC2-2F97-6BCB-BCC0BF50209B}"/>
              </a:ext>
            </a:extLst>
          </p:cNvPr>
          <p:cNvSpPr>
            <a:spLocks noGrp="1"/>
          </p:cNvSpPr>
          <p:nvPr>
            <p:ph type="body" sz="quarter" idx="10"/>
          </p:nvPr>
        </p:nvSpPr>
        <p:spPr>
          <a:xfrm>
            <a:off x="241551" y="263148"/>
            <a:ext cx="11686644" cy="688987"/>
          </a:xfrm>
        </p:spPr>
        <p:txBody>
          <a:bodyPr anchor="b">
            <a:normAutofit/>
          </a:bodyPr>
          <a:lstStyle/>
          <a:p>
            <a:r>
              <a:rPr lang="en-IN" sz="2800" dirty="0"/>
              <a:t>Example - Automated Inventory Replenishment</a:t>
            </a:r>
          </a:p>
        </p:txBody>
      </p:sp>
      <p:pic>
        <p:nvPicPr>
          <p:cNvPr id="6" name="Picture 5" descr="A diagram of a supply chain organization&#10;&#10;AI-generated content may be incorrect.">
            <a:extLst>
              <a:ext uri="{FF2B5EF4-FFF2-40B4-BE49-F238E27FC236}">
                <a16:creationId xmlns:a16="http://schemas.microsoft.com/office/drawing/2014/main" id="{FD37B086-8CE9-BB7F-C010-3CC541AB764A}"/>
              </a:ext>
            </a:extLst>
          </p:cNvPr>
          <p:cNvPicPr>
            <a:picLocks noChangeAspect="1"/>
          </p:cNvPicPr>
          <p:nvPr/>
        </p:nvPicPr>
        <p:blipFill>
          <a:blip r:embed="rId2"/>
          <a:stretch>
            <a:fillRect/>
          </a:stretch>
        </p:blipFill>
        <p:spPr>
          <a:xfrm>
            <a:off x="6241316" y="2083981"/>
            <a:ext cx="5866513" cy="3593239"/>
          </a:xfrm>
          <a:prstGeom prst="rect">
            <a:avLst/>
          </a:prstGeom>
          <a:noFill/>
          <a:ln>
            <a:noFill/>
          </a:ln>
        </p:spPr>
      </p:pic>
    </p:spTree>
    <p:extLst>
      <p:ext uri="{BB962C8B-B14F-4D97-AF65-F5344CB8AC3E}">
        <p14:creationId xmlns:p14="http://schemas.microsoft.com/office/powerpoint/2010/main" val="187240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ECD7F5-6064-1DD3-4AB2-AF88131AB6F2}"/>
              </a:ext>
            </a:extLst>
          </p:cNvPr>
          <p:cNvSpPr>
            <a:spLocks noGrp="1"/>
          </p:cNvSpPr>
          <p:nvPr>
            <p:ph idx="1"/>
          </p:nvPr>
        </p:nvSpPr>
        <p:spPr/>
        <p:txBody>
          <a:bodyPr/>
          <a:lstStyle/>
          <a:p>
            <a:pPr marL="0" indent="0">
              <a:lnSpc>
                <a:spcPct val="150000"/>
              </a:lnSpc>
              <a:buNone/>
            </a:pPr>
            <a:r>
              <a:rPr lang="en-IN" sz="1400" b="1" dirty="0"/>
              <a:t>Single Agent Systems</a:t>
            </a:r>
          </a:p>
          <a:p>
            <a:pPr>
              <a:lnSpc>
                <a:spcPct val="150000"/>
              </a:lnSpc>
            </a:pPr>
            <a:r>
              <a:rPr lang="en-IN" sz="1400" dirty="0"/>
              <a:t>One agent that takes input, reasons, and acts.</a:t>
            </a:r>
          </a:p>
          <a:p>
            <a:pPr>
              <a:lnSpc>
                <a:spcPct val="150000"/>
              </a:lnSpc>
            </a:pPr>
            <a:r>
              <a:rPr lang="en-IN" sz="1400" b="1" dirty="0"/>
              <a:t>Reactive agents</a:t>
            </a:r>
            <a:r>
              <a:rPr lang="en-IN" sz="1400" dirty="0"/>
              <a:t> → respond directly to environment changes (e.g., chatbot that answers FAQs).</a:t>
            </a:r>
          </a:p>
          <a:p>
            <a:pPr>
              <a:lnSpc>
                <a:spcPct val="150000"/>
              </a:lnSpc>
            </a:pPr>
            <a:r>
              <a:rPr lang="en-IN" sz="1400" b="1" dirty="0"/>
              <a:t>Deliberative agents</a:t>
            </a:r>
            <a:r>
              <a:rPr lang="en-IN" sz="1400" dirty="0"/>
              <a:t> → reason before acting (e.g., planner bot that decides steps for booking travel).</a:t>
            </a:r>
          </a:p>
          <a:p>
            <a:pPr>
              <a:lnSpc>
                <a:spcPct val="150000"/>
              </a:lnSpc>
            </a:pPr>
            <a:r>
              <a:rPr lang="en-IN" sz="1400" b="1" dirty="0"/>
              <a:t>Learning agents</a:t>
            </a:r>
            <a:r>
              <a:rPr lang="en-IN" sz="1400" dirty="0"/>
              <a:t> → improve performance over time (e.g., customer support bot fine-tuned on past chats).</a:t>
            </a:r>
          </a:p>
          <a:p>
            <a:pPr>
              <a:lnSpc>
                <a:spcPct val="150000"/>
              </a:lnSpc>
            </a:pPr>
            <a:r>
              <a:rPr lang="en-IN" sz="1400" b="1" dirty="0"/>
              <a:t>Example:</a:t>
            </a:r>
            <a:r>
              <a:rPr lang="en-IN" sz="1400" dirty="0"/>
              <a:t> A GitHub Copilot assistant helping with code completion.</a:t>
            </a:r>
          </a:p>
          <a:p>
            <a:pPr marL="0" indent="0">
              <a:lnSpc>
                <a:spcPct val="150000"/>
              </a:lnSpc>
              <a:buNone/>
            </a:pPr>
            <a:endParaRPr lang="en-GB" sz="1400" b="1" dirty="0"/>
          </a:p>
          <a:p>
            <a:pPr>
              <a:lnSpc>
                <a:spcPct val="150000"/>
              </a:lnSpc>
            </a:pPr>
            <a:endParaRPr lang="en-IN" sz="1400" dirty="0"/>
          </a:p>
        </p:txBody>
      </p:sp>
      <p:sp>
        <p:nvSpPr>
          <p:cNvPr id="3" name="Text Placeholder 2">
            <a:extLst>
              <a:ext uri="{FF2B5EF4-FFF2-40B4-BE49-F238E27FC236}">
                <a16:creationId xmlns:a16="http://schemas.microsoft.com/office/drawing/2014/main" id="{7FA0569C-7B4E-6750-A12F-BAEC5026EFE6}"/>
              </a:ext>
            </a:extLst>
          </p:cNvPr>
          <p:cNvSpPr>
            <a:spLocks noGrp="1"/>
          </p:cNvSpPr>
          <p:nvPr>
            <p:ph type="body" sz="quarter" idx="10"/>
          </p:nvPr>
        </p:nvSpPr>
        <p:spPr/>
        <p:txBody>
          <a:bodyPr>
            <a:normAutofit/>
          </a:bodyPr>
          <a:lstStyle/>
          <a:p>
            <a:r>
              <a:rPr lang="en-IN" sz="2800" dirty="0"/>
              <a:t>Types of Agentic systems</a:t>
            </a:r>
          </a:p>
        </p:txBody>
      </p:sp>
      <p:sp>
        <p:nvSpPr>
          <p:cNvPr id="4" name="Content Placeholder 3">
            <a:extLst>
              <a:ext uri="{FF2B5EF4-FFF2-40B4-BE49-F238E27FC236}">
                <a16:creationId xmlns:a16="http://schemas.microsoft.com/office/drawing/2014/main" id="{3D7F2E03-1255-C29E-EFD8-D03551087696}"/>
              </a:ext>
            </a:extLst>
          </p:cNvPr>
          <p:cNvSpPr>
            <a:spLocks noGrp="1"/>
          </p:cNvSpPr>
          <p:nvPr>
            <p:ph idx="11"/>
          </p:nvPr>
        </p:nvSpPr>
        <p:spPr/>
        <p:txBody>
          <a:bodyPr/>
          <a:lstStyle/>
          <a:p>
            <a:pPr marL="0" indent="0">
              <a:lnSpc>
                <a:spcPct val="150000"/>
              </a:lnSpc>
              <a:spcBef>
                <a:spcPts val="0"/>
              </a:spcBef>
              <a:spcAft>
                <a:spcPts val="600"/>
              </a:spcAft>
              <a:buNone/>
            </a:pPr>
            <a:r>
              <a:rPr lang="en-GB" sz="1400" b="1" dirty="0"/>
              <a:t>Multi-Agent Systems</a:t>
            </a:r>
          </a:p>
          <a:p>
            <a:pPr>
              <a:lnSpc>
                <a:spcPct val="150000"/>
              </a:lnSpc>
              <a:spcBef>
                <a:spcPts val="0"/>
              </a:spcBef>
              <a:spcAft>
                <a:spcPts val="600"/>
              </a:spcAft>
            </a:pPr>
            <a:r>
              <a:rPr lang="en-GB" sz="1400" dirty="0"/>
              <a:t>Multiple agents that collaborate or compete.</a:t>
            </a:r>
          </a:p>
          <a:p>
            <a:pPr>
              <a:lnSpc>
                <a:spcPct val="150000"/>
              </a:lnSpc>
              <a:spcBef>
                <a:spcPts val="0"/>
              </a:spcBef>
              <a:spcAft>
                <a:spcPts val="600"/>
              </a:spcAft>
            </a:pPr>
            <a:r>
              <a:rPr lang="en-GB" sz="1400" b="1" dirty="0"/>
              <a:t>Cooperative agents</a:t>
            </a:r>
            <a:r>
              <a:rPr lang="en-GB" sz="1400" dirty="0"/>
              <a:t> → work together to achieve a goal (e.g., one agent fetches data, other analyses it, another generates report).</a:t>
            </a:r>
          </a:p>
          <a:p>
            <a:pPr>
              <a:lnSpc>
                <a:spcPct val="150000"/>
              </a:lnSpc>
              <a:spcBef>
                <a:spcPts val="0"/>
              </a:spcBef>
              <a:spcAft>
                <a:spcPts val="600"/>
              </a:spcAft>
            </a:pPr>
            <a:r>
              <a:rPr lang="en-GB" sz="1400" b="1" dirty="0"/>
              <a:t>Competitive agents</a:t>
            </a:r>
            <a:r>
              <a:rPr lang="en-GB" sz="1400" dirty="0"/>
              <a:t> → negotiate or compete for resources (e.g., stock trading bots).</a:t>
            </a:r>
          </a:p>
          <a:p>
            <a:pPr>
              <a:lnSpc>
                <a:spcPct val="150000"/>
              </a:lnSpc>
              <a:spcBef>
                <a:spcPts val="0"/>
              </a:spcBef>
              <a:spcAft>
                <a:spcPts val="600"/>
              </a:spcAft>
            </a:pPr>
            <a:r>
              <a:rPr lang="en-GB" sz="1400" b="1" dirty="0"/>
              <a:t>Example:</a:t>
            </a:r>
            <a:r>
              <a:rPr lang="en-GB" sz="1400" dirty="0"/>
              <a:t> In supply chain — one agent monitors inventory, other places orders, another optimizes logistics.</a:t>
            </a:r>
          </a:p>
          <a:p>
            <a:pPr marL="0" indent="0">
              <a:lnSpc>
                <a:spcPct val="150000"/>
              </a:lnSpc>
              <a:spcBef>
                <a:spcPts val="0"/>
              </a:spcBef>
              <a:spcAft>
                <a:spcPts val="600"/>
              </a:spcAft>
              <a:buNone/>
            </a:pPr>
            <a:endParaRPr lang="en-GB" sz="1400" b="1" dirty="0"/>
          </a:p>
          <a:p>
            <a:pPr marL="0" indent="0">
              <a:lnSpc>
                <a:spcPct val="150000"/>
              </a:lnSpc>
              <a:spcBef>
                <a:spcPts val="0"/>
              </a:spcBef>
              <a:spcAft>
                <a:spcPts val="600"/>
              </a:spcAft>
              <a:buNone/>
            </a:pPr>
            <a:r>
              <a:rPr lang="en-GB" sz="1400" b="1" dirty="0"/>
              <a:t>Orchestrated Agentic Systems</a:t>
            </a:r>
          </a:p>
          <a:p>
            <a:pPr>
              <a:lnSpc>
                <a:spcPct val="150000"/>
              </a:lnSpc>
              <a:spcBef>
                <a:spcPts val="0"/>
              </a:spcBef>
              <a:spcAft>
                <a:spcPts val="600"/>
              </a:spcAft>
            </a:pPr>
            <a:r>
              <a:rPr lang="en-GB" sz="1400" dirty="0"/>
              <a:t>An </a:t>
            </a:r>
            <a:r>
              <a:rPr lang="en-GB" sz="1400" b="1" dirty="0"/>
              <a:t>orchestrator (or controller)</a:t>
            </a:r>
            <a:r>
              <a:rPr lang="en-GB" sz="1400" dirty="0"/>
              <a:t> coordinates specialized agents.</a:t>
            </a:r>
          </a:p>
          <a:p>
            <a:pPr>
              <a:lnSpc>
                <a:spcPct val="150000"/>
              </a:lnSpc>
              <a:spcBef>
                <a:spcPts val="0"/>
              </a:spcBef>
              <a:spcAft>
                <a:spcPts val="600"/>
              </a:spcAft>
            </a:pPr>
            <a:r>
              <a:rPr lang="en-GB" sz="1400" dirty="0"/>
              <a:t>Central brain decides which agent to call and in what order.</a:t>
            </a:r>
          </a:p>
          <a:p>
            <a:pPr>
              <a:lnSpc>
                <a:spcPct val="150000"/>
              </a:lnSpc>
              <a:spcBef>
                <a:spcPts val="0"/>
              </a:spcBef>
              <a:spcAft>
                <a:spcPts val="600"/>
              </a:spcAft>
            </a:pPr>
            <a:r>
              <a:rPr lang="en-GB" sz="1400" dirty="0"/>
              <a:t>Agents are usually task-specific (IT setup, payroll, training, etc.).</a:t>
            </a:r>
          </a:p>
          <a:p>
            <a:pPr>
              <a:lnSpc>
                <a:spcPct val="150000"/>
              </a:lnSpc>
              <a:spcBef>
                <a:spcPts val="0"/>
              </a:spcBef>
              <a:spcAft>
                <a:spcPts val="600"/>
              </a:spcAft>
            </a:pPr>
            <a:r>
              <a:rPr lang="en-GB" sz="1400" b="1" dirty="0"/>
              <a:t>Example:</a:t>
            </a:r>
            <a:r>
              <a:rPr lang="en-GB" sz="1400" dirty="0"/>
              <a:t> HR onboarding orchestrator → coordinates IT, payroll, and training agents.</a:t>
            </a:r>
          </a:p>
          <a:p>
            <a:endParaRPr lang="en-IN" sz="1400" dirty="0"/>
          </a:p>
        </p:txBody>
      </p:sp>
    </p:spTree>
    <p:extLst>
      <p:ext uri="{BB962C8B-B14F-4D97-AF65-F5344CB8AC3E}">
        <p14:creationId xmlns:p14="http://schemas.microsoft.com/office/powerpoint/2010/main" val="391625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12D0DE-0C9F-1BBF-7597-BA4E08B270A7}"/>
              </a:ext>
            </a:extLst>
          </p:cNvPr>
          <p:cNvSpPr>
            <a:spLocks noGrp="1"/>
          </p:cNvSpPr>
          <p:nvPr>
            <p:ph idx="1"/>
          </p:nvPr>
        </p:nvSpPr>
        <p:spPr/>
        <p:txBody>
          <a:bodyPr/>
          <a:lstStyle/>
          <a:p>
            <a:pPr marL="0" indent="0">
              <a:lnSpc>
                <a:spcPct val="100000"/>
              </a:lnSpc>
              <a:spcAft>
                <a:spcPts val="600"/>
              </a:spcAft>
              <a:buNone/>
            </a:pPr>
            <a:r>
              <a:rPr lang="en-GB" sz="1400" b="1" dirty="0"/>
              <a:t>External Triggers</a:t>
            </a:r>
          </a:p>
          <a:p>
            <a:pPr>
              <a:lnSpc>
                <a:spcPct val="100000"/>
              </a:lnSpc>
              <a:spcAft>
                <a:spcPts val="600"/>
              </a:spcAft>
            </a:pPr>
            <a:r>
              <a:rPr lang="en-GB" sz="1400" dirty="0"/>
              <a:t>User input (e.g., a prompt or command)</a:t>
            </a:r>
          </a:p>
          <a:p>
            <a:pPr>
              <a:lnSpc>
                <a:spcPct val="100000"/>
              </a:lnSpc>
              <a:spcAft>
                <a:spcPts val="600"/>
              </a:spcAft>
            </a:pPr>
            <a:r>
              <a:rPr lang="en-GB" sz="1400" dirty="0"/>
              <a:t>Sensor data (e.g., environmental changes)</a:t>
            </a:r>
          </a:p>
          <a:p>
            <a:pPr>
              <a:lnSpc>
                <a:spcPct val="100000"/>
              </a:lnSpc>
              <a:spcAft>
                <a:spcPts val="600"/>
              </a:spcAft>
            </a:pPr>
            <a:r>
              <a:rPr lang="en-GB" sz="1400" dirty="0"/>
              <a:t>System events (e.g., file updates, API calls)</a:t>
            </a:r>
          </a:p>
          <a:p>
            <a:pPr marL="0" indent="0">
              <a:lnSpc>
                <a:spcPct val="100000"/>
              </a:lnSpc>
              <a:spcAft>
                <a:spcPts val="600"/>
              </a:spcAft>
              <a:buNone/>
            </a:pPr>
            <a:endParaRPr lang="en-GB" sz="1400" dirty="0"/>
          </a:p>
          <a:p>
            <a:pPr marL="0" indent="0">
              <a:lnSpc>
                <a:spcPct val="100000"/>
              </a:lnSpc>
              <a:spcAft>
                <a:spcPts val="600"/>
              </a:spcAft>
              <a:buNone/>
            </a:pPr>
            <a:r>
              <a:rPr lang="en-GB" sz="1400" b="1" dirty="0"/>
              <a:t>Internal Triggers</a:t>
            </a:r>
          </a:p>
          <a:p>
            <a:pPr>
              <a:lnSpc>
                <a:spcPct val="100000"/>
              </a:lnSpc>
              <a:spcAft>
                <a:spcPts val="600"/>
              </a:spcAft>
            </a:pPr>
            <a:r>
              <a:rPr lang="en-GB" sz="1400" dirty="0"/>
              <a:t>Scheduled tasks (e.g., </a:t>
            </a:r>
            <a:r>
              <a:rPr lang="en-GB" sz="1400" dirty="0" err="1"/>
              <a:t>cron</a:t>
            </a:r>
            <a:r>
              <a:rPr lang="en-GB" sz="1400" dirty="0"/>
              <a:t>-like </a:t>
            </a:r>
            <a:r>
              <a:rPr lang="en-GB" sz="1400" dirty="0" err="1"/>
              <a:t>behavior</a:t>
            </a:r>
            <a:r>
              <a:rPr lang="en-GB" sz="1400" dirty="0"/>
              <a:t>)</a:t>
            </a:r>
          </a:p>
          <a:p>
            <a:pPr>
              <a:lnSpc>
                <a:spcPct val="100000"/>
              </a:lnSpc>
              <a:spcAft>
                <a:spcPts val="600"/>
              </a:spcAft>
            </a:pPr>
            <a:r>
              <a:rPr lang="en-GB" sz="1400" dirty="0"/>
              <a:t>Goal-based activation (e.g., an agent detects unmet goals)</a:t>
            </a:r>
          </a:p>
          <a:p>
            <a:pPr>
              <a:lnSpc>
                <a:spcPct val="100000"/>
              </a:lnSpc>
              <a:spcAft>
                <a:spcPts val="600"/>
              </a:spcAft>
            </a:pPr>
            <a:r>
              <a:rPr lang="en-GB" sz="1400" dirty="0"/>
              <a:t>Contextual awareness (e.g., memory or state changes)</a:t>
            </a:r>
          </a:p>
          <a:p>
            <a:pPr>
              <a:lnSpc>
                <a:spcPct val="100000"/>
              </a:lnSpc>
              <a:spcAft>
                <a:spcPts val="600"/>
              </a:spcAft>
            </a:pPr>
            <a:endParaRPr lang="en-GB" sz="1400" dirty="0"/>
          </a:p>
        </p:txBody>
      </p:sp>
      <p:sp>
        <p:nvSpPr>
          <p:cNvPr id="3" name="Text Placeholder 2">
            <a:extLst>
              <a:ext uri="{FF2B5EF4-FFF2-40B4-BE49-F238E27FC236}">
                <a16:creationId xmlns:a16="http://schemas.microsoft.com/office/drawing/2014/main" id="{C100E581-9F4F-261C-160F-5640772D4C3F}"/>
              </a:ext>
            </a:extLst>
          </p:cNvPr>
          <p:cNvSpPr>
            <a:spLocks noGrp="1"/>
          </p:cNvSpPr>
          <p:nvPr>
            <p:ph type="body" sz="quarter" idx="10"/>
          </p:nvPr>
        </p:nvSpPr>
        <p:spPr/>
        <p:txBody>
          <a:bodyPr>
            <a:normAutofit/>
          </a:bodyPr>
          <a:lstStyle/>
          <a:p>
            <a:r>
              <a:rPr lang="en-GB" sz="2800" dirty="0"/>
              <a:t>Types of Triggers in Multi-Agent Agentic Systems</a:t>
            </a:r>
          </a:p>
        </p:txBody>
      </p:sp>
      <p:sp>
        <p:nvSpPr>
          <p:cNvPr id="4" name="Content Placeholder 3">
            <a:extLst>
              <a:ext uri="{FF2B5EF4-FFF2-40B4-BE49-F238E27FC236}">
                <a16:creationId xmlns:a16="http://schemas.microsoft.com/office/drawing/2014/main" id="{AA2DF01E-DA54-CCBF-4159-2780864470CC}"/>
              </a:ext>
            </a:extLst>
          </p:cNvPr>
          <p:cNvSpPr>
            <a:spLocks noGrp="1"/>
          </p:cNvSpPr>
          <p:nvPr>
            <p:ph idx="11"/>
          </p:nvPr>
        </p:nvSpPr>
        <p:spPr/>
        <p:txBody>
          <a:bodyPr/>
          <a:lstStyle/>
          <a:p>
            <a:pPr marL="0" indent="0">
              <a:lnSpc>
                <a:spcPct val="100000"/>
              </a:lnSpc>
              <a:spcAft>
                <a:spcPts val="600"/>
              </a:spcAft>
              <a:buNone/>
            </a:pPr>
            <a:r>
              <a:rPr lang="en-GB" sz="1400" b="1" dirty="0"/>
              <a:t>Autonomous Triggers</a:t>
            </a:r>
          </a:p>
          <a:p>
            <a:pPr>
              <a:lnSpc>
                <a:spcPct val="100000"/>
              </a:lnSpc>
              <a:spcAft>
                <a:spcPts val="600"/>
              </a:spcAft>
            </a:pPr>
            <a:r>
              <a:rPr lang="en-GB" sz="1400" dirty="0"/>
              <a:t>In agentic systems, agents may self-initiate actions based on:</a:t>
            </a:r>
          </a:p>
          <a:p>
            <a:pPr lvl="1">
              <a:lnSpc>
                <a:spcPct val="100000"/>
              </a:lnSpc>
              <a:spcAft>
                <a:spcPts val="600"/>
              </a:spcAft>
            </a:pPr>
            <a:r>
              <a:rPr lang="en-GB" sz="1400" dirty="0"/>
              <a:t>Long-term planning</a:t>
            </a:r>
          </a:p>
          <a:p>
            <a:pPr lvl="1">
              <a:lnSpc>
                <a:spcPct val="100000"/>
              </a:lnSpc>
              <a:spcAft>
                <a:spcPts val="600"/>
              </a:spcAft>
            </a:pPr>
            <a:r>
              <a:rPr lang="en-GB" sz="1400" dirty="0"/>
              <a:t>Task decomposition</a:t>
            </a:r>
          </a:p>
          <a:p>
            <a:pPr lvl="1">
              <a:lnSpc>
                <a:spcPct val="100000"/>
              </a:lnSpc>
              <a:spcAft>
                <a:spcPts val="600"/>
              </a:spcAft>
            </a:pPr>
            <a:r>
              <a:rPr lang="en-GB" sz="1400" dirty="0"/>
              <a:t>Environmental monitoring</a:t>
            </a:r>
          </a:p>
          <a:p>
            <a:pPr lvl="1">
              <a:lnSpc>
                <a:spcPct val="100000"/>
              </a:lnSpc>
              <a:spcAft>
                <a:spcPts val="600"/>
              </a:spcAft>
            </a:pPr>
            <a:r>
              <a:rPr lang="en-GB" sz="1400" dirty="0"/>
              <a:t>Collaboration needs with other agents</a:t>
            </a:r>
          </a:p>
          <a:p>
            <a:pPr>
              <a:lnSpc>
                <a:spcPct val="100000"/>
              </a:lnSpc>
              <a:spcAft>
                <a:spcPts val="600"/>
              </a:spcAft>
            </a:pPr>
            <a:r>
              <a:rPr lang="en-GB" sz="1400" dirty="0"/>
              <a:t>Example: Agentic AI in Action</a:t>
            </a:r>
          </a:p>
          <a:p>
            <a:pPr lvl="1">
              <a:lnSpc>
                <a:spcPct val="100000"/>
              </a:lnSpc>
              <a:spcAft>
                <a:spcPts val="600"/>
              </a:spcAft>
            </a:pPr>
            <a:r>
              <a:rPr lang="en-GB" sz="1400" dirty="0"/>
              <a:t>Imagine a personal AI assistant composed of multiple agents:</a:t>
            </a:r>
          </a:p>
          <a:p>
            <a:pPr lvl="1">
              <a:lnSpc>
                <a:spcPct val="100000"/>
              </a:lnSpc>
              <a:spcAft>
                <a:spcPts val="600"/>
              </a:spcAft>
            </a:pPr>
            <a:r>
              <a:rPr lang="en-GB" sz="1400" dirty="0"/>
              <a:t>One agent monitors your calendar.</a:t>
            </a:r>
          </a:p>
          <a:p>
            <a:pPr lvl="1">
              <a:lnSpc>
                <a:spcPct val="100000"/>
              </a:lnSpc>
              <a:spcAft>
                <a:spcPts val="600"/>
              </a:spcAft>
            </a:pPr>
            <a:r>
              <a:rPr lang="en-GB" sz="1400" dirty="0"/>
              <a:t>Another handles emails.</a:t>
            </a:r>
          </a:p>
          <a:p>
            <a:pPr lvl="1">
              <a:lnSpc>
                <a:spcPct val="100000"/>
              </a:lnSpc>
              <a:spcAft>
                <a:spcPts val="600"/>
              </a:spcAft>
            </a:pPr>
            <a:r>
              <a:rPr lang="en-GB" sz="1400" dirty="0"/>
              <a:t>A third manages travel bookings.</a:t>
            </a:r>
          </a:p>
          <a:p>
            <a:pPr>
              <a:lnSpc>
                <a:spcPct val="100000"/>
              </a:lnSpc>
              <a:spcAft>
                <a:spcPts val="600"/>
              </a:spcAft>
            </a:pPr>
            <a:r>
              <a:rPr lang="en-GB" sz="1400" dirty="0"/>
              <a:t>If your calendar agent notices a meeting in another city, it can trigger the travel agent to book flights and the email agent to notify participants—without explicit user input.</a:t>
            </a:r>
          </a:p>
          <a:p>
            <a:endParaRPr lang="en-IN" dirty="0"/>
          </a:p>
        </p:txBody>
      </p:sp>
    </p:spTree>
    <p:extLst>
      <p:ext uri="{BB962C8B-B14F-4D97-AF65-F5344CB8AC3E}">
        <p14:creationId xmlns:p14="http://schemas.microsoft.com/office/powerpoint/2010/main" val="620582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E655E-ED5B-F1A1-1681-007C334C3D7A}"/>
              </a:ext>
            </a:extLst>
          </p:cNvPr>
          <p:cNvSpPr>
            <a:spLocks noGrp="1"/>
          </p:cNvSpPr>
          <p:nvPr>
            <p:ph type="body" sz="quarter" idx="10"/>
          </p:nvPr>
        </p:nvSpPr>
        <p:spPr/>
        <p:txBody>
          <a:bodyPr/>
          <a:lstStyle/>
          <a:p>
            <a:r>
              <a:rPr lang="en-IN" dirty="0"/>
              <a:t>LLM Comparison</a:t>
            </a:r>
          </a:p>
        </p:txBody>
      </p:sp>
      <p:graphicFrame>
        <p:nvGraphicFramePr>
          <p:cNvPr id="5" name="Table 4">
            <a:extLst>
              <a:ext uri="{FF2B5EF4-FFF2-40B4-BE49-F238E27FC236}">
                <a16:creationId xmlns:a16="http://schemas.microsoft.com/office/drawing/2014/main" id="{AA07ABC5-72C8-F1C9-366E-C28929A2AEA6}"/>
              </a:ext>
            </a:extLst>
          </p:cNvPr>
          <p:cNvGraphicFramePr>
            <a:graphicFrameLocks noGrp="1"/>
          </p:cNvGraphicFramePr>
          <p:nvPr>
            <p:extLst>
              <p:ext uri="{D42A27DB-BD31-4B8C-83A1-F6EECF244321}">
                <p14:modId xmlns:p14="http://schemas.microsoft.com/office/powerpoint/2010/main" val="3131165855"/>
              </p:ext>
            </p:extLst>
          </p:nvPr>
        </p:nvGraphicFramePr>
        <p:xfrm>
          <a:off x="241551" y="1071418"/>
          <a:ext cx="11839613" cy="5787755"/>
        </p:xfrm>
        <a:graphic>
          <a:graphicData uri="http://schemas.openxmlformats.org/drawingml/2006/table">
            <a:tbl>
              <a:tblPr firstRow="1">
                <a:tableStyleId>{72833802-FEF1-4C79-8D5D-14CF1EAF98D9}</a:tableStyleId>
              </a:tblPr>
              <a:tblGrid>
                <a:gridCol w="1208559">
                  <a:extLst>
                    <a:ext uri="{9D8B030D-6E8A-4147-A177-3AD203B41FA5}">
                      <a16:colId xmlns:a16="http://schemas.microsoft.com/office/drawing/2014/main" val="2958566178"/>
                    </a:ext>
                  </a:extLst>
                </a:gridCol>
                <a:gridCol w="1675145">
                  <a:extLst>
                    <a:ext uri="{9D8B030D-6E8A-4147-A177-3AD203B41FA5}">
                      <a16:colId xmlns:a16="http://schemas.microsoft.com/office/drawing/2014/main" val="3937778493"/>
                    </a:ext>
                  </a:extLst>
                </a:gridCol>
                <a:gridCol w="1441852">
                  <a:extLst>
                    <a:ext uri="{9D8B030D-6E8A-4147-A177-3AD203B41FA5}">
                      <a16:colId xmlns:a16="http://schemas.microsoft.com/office/drawing/2014/main" val="2646522190"/>
                    </a:ext>
                  </a:extLst>
                </a:gridCol>
                <a:gridCol w="1491948">
                  <a:extLst>
                    <a:ext uri="{9D8B030D-6E8A-4147-A177-3AD203B41FA5}">
                      <a16:colId xmlns:a16="http://schemas.microsoft.com/office/drawing/2014/main" val="1745601600"/>
                    </a:ext>
                  </a:extLst>
                </a:gridCol>
                <a:gridCol w="1256145">
                  <a:extLst>
                    <a:ext uri="{9D8B030D-6E8A-4147-A177-3AD203B41FA5}">
                      <a16:colId xmlns:a16="http://schemas.microsoft.com/office/drawing/2014/main" val="567879834"/>
                    </a:ext>
                  </a:extLst>
                </a:gridCol>
                <a:gridCol w="1126836">
                  <a:extLst>
                    <a:ext uri="{9D8B030D-6E8A-4147-A177-3AD203B41FA5}">
                      <a16:colId xmlns:a16="http://schemas.microsoft.com/office/drawing/2014/main" val="3187860258"/>
                    </a:ext>
                  </a:extLst>
                </a:gridCol>
                <a:gridCol w="1892479">
                  <a:extLst>
                    <a:ext uri="{9D8B030D-6E8A-4147-A177-3AD203B41FA5}">
                      <a16:colId xmlns:a16="http://schemas.microsoft.com/office/drawing/2014/main" val="1705504551"/>
                    </a:ext>
                  </a:extLst>
                </a:gridCol>
                <a:gridCol w="1746649">
                  <a:extLst>
                    <a:ext uri="{9D8B030D-6E8A-4147-A177-3AD203B41FA5}">
                      <a16:colId xmlns:a16="http://schemas.microsoft.com/office/drawing/2014/main" val="2304886775"/>
                    </a:ext>
                  </a:extLst>
                </a:gridCol>
              </a:tblGrid>
              <a:tr h="642014">
                <a:tc>
                  <a:txBody>
                    <a:bodyPr/>
                    <a:lstStyle/>
                    <a:p>
                      <a:pPr algn="l" fontAlgn="t">
                        <a:buNone/>
                      </a:pPr>
                      <a:r>
                        <a:rPr lang="en-IN" sz="1800" b="0">
                          <a:effectLst/>
                          <a:latin typeface="Aptos Display" panose="020B0004020202020204" pitchFamily="34" charset="0"/>
                        </a:rPr>
                        <a:t>rovider</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800" b="0">
                          <a:effectLst/>
                          <a:latin typeface="Aptos Display" panose="020B0004020202020204" pitchFamily="34" charset="0"/>
                        </a:rPr>
                        <a:t>Model Name</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800" b="0">
                          <a:effectLst/>
                          <a:latin typeface="Aptos Display" panose="020B0004020202020204" pitchFamily="34" charset="0"/>
                        </a:rPr>
                        <a:t>Context Window</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GB" sz="1800" b="0">
                          <a:effectLst/>
                          <a:latin typeface="Aptos Display" panose="020B0004020202020204" pitchFamily="34" charset="0"/>
                        </a:rPr>
                        <a:t>Input Cost (per 1M tokens)</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GB" sz="1800" b="0">
                          <a:effectLst/>
                          <a:latin typeface="Aptos Display" panose="020B0004020202020204" pitchFamily="34" charset="0"/>
                        </a:rPr>
                        <a:t>Output Cost (per 1M tokens)</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800" b="0">
                          <a:effectLst/>
                          <a:latin typeface="Aptos Display" panose="020B0004020202020204" pitchFamily="34" charset="0"/>
                        </a:rPr>
                        <a:t>Free Tier</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800" b="0">
                          <a:effectLst/>
                          <a:latin typeface="Aptos Display" panose="020B0004020202020204" pitchFamily="34" charset="0"/>
                        </a:rPr>
                        <a:t>Python Library</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800" b="0">
                          <a:effectLst/>
                          <a:latin typeface="Aptos Display" panose="020B0004020202020204" pitchFamily="34" charset="0"/>
                        </a:rPr>
                        <a:t>Message Format Example</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1475854"/>
                  </a:ext>
                </a:extLst>
              </a:tr>
              <a:tr h="836706">
                <a:tc>
                  <a:txBody>
                    <a:bodyPr/>
                    <a:lstStyle/>
                    <a:p>
                      <a:pPr algn="l" fontAlgn="t">
                        <a:buNone/>
                      </a:pPr>
                      <a:r>
                        <a:rPr lang="en-IN" sz="1600" b="1" dirty="0">
                          <a:effectLst/>
                          <a:latin typeface="Aptos Display" panose="020B0004020202020204" pitchFamily="34" charset="0"/>
                        </a:rPr>
                        <a:t>OpenAI</a:t>
                      </a:r>
                      <a:endParaRPr lang="en-IN" sz="1600" dirty="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GPT-4o</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dirty="0">
                          <a:effectLst/>
                          <a:latin typeface="Aptos Display" panose="020B0004020202020204" pitchFamily="34" charset="0"/>
                        </a:rPr>
                        <a:t>128K</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$1.25</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$5.00</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Yes (limited)</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openai / litellm</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{"role": "user", "content": "..."}</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916224"/>
                  </a:ext>
                </a:extLst>
              </a:tr>
              <a:tr h="447324">
                <a:tc>
                  <a:txBody>
                    <a:bodyPr/>
                    <a:lstStyle/>
                    <a:p>
                      <a:pPr algn="l" fontAlgn="t">
                        <a:buNone/>
                      </a:pPr>
                      <a:endParaRPr lang="en-IN" sz="160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GPT-3.5 Turbo</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16K</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$0.50</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$1.50</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Yes</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endParaRPr lang="en-IN" sz="160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endParaRPr lang="en-IN" sz="160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544045"/>
                  </a:ext>
                </a:extLst>
              </a:tr>
              <a:tr h="836706">
                <a:tc>
                  <a:txBody>
                    <a:bodyPr/>
                    <a:lstStyle/>
                    <a:p>
                      <a:pPr algn="l" fontAlgn="t">
                        <a:buNone/>
                      </a:pPr>
                      <a:r>
                        <a:rPr lang="en-IN" sz="1600" b="1">
                          <a:effectLst/>
                          <a:latin typeface="Aptos Display" panose="020B0004020202020204" pitchFamily="34" charset="0"/>
                        </a:rPr>
                        <a:t>Google</a:t>
                      </a:r>
                      <a:endParaRPr lang="en-IN" sz="160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Gemini 1.5 Pro</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1M</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dirty="0">
                          <a:effectLst/>
                          <a:latin typeface="Aptos Display" panose="020B0004020202020204" pitchFamily="34" charset="0"/>
                        </a:rPr>
                        <a:t>$1.25</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$10.00</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Yes</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google-generativeai / requests</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{"contents": [{"parts": [{"text": "..."}]}]}</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00873"/>
                  </a:ext>
                </a:extLst>
              </a:tr>
              <a:tr h="836706">
                <a:tc>
                  <a:txBody>
                    <a:bodyPr/>
                    <a:lstStyle/>
                    <a:p>
                      <a:pPr algn="l" fontAlgn="t">
                        <a:buNone/>
                      </a:pPr>
                      <a:r>
                        <a:rPr lang="en-IN" sz="1600" b="1">
                          <a:effectLst/>
                          <a:latin typeface="Aptos Display" panose="020B0004020202020204" pitchFamily="34" charset="0"/>
                        </a:rPr>
                        <a:t>Anthropic</a:t>
                      </a:r>
                      <a:endParaRPr lang="en-IN" sz="160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Claude 3 Sonnet</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200K</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$3.00</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$15.00</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Yes (via Poe)</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dirty="0">
                          <a:effectLst/>
                          <a:latin typeface="Aptos Display" panose="020B0004020202020204" pitchFamily="34" charset="0"/>
                        </a:rPr>
                        <a:t>anthropic / </a:t>
                      </a:r>
                      <a:r>
                        <a:rPr lang="en-IN" sz="1600" dirty="0" err="1">
                          <a:effectLst/>
                          <a:latin typeface="Aptos Display" panose="020B0004020202020204" pitchFamily="34" charset="0"/>
                        </a:rPr>
                        <a:t>litellm</a:t>
                      </a:r>
                      <a:endParaRPr lang="en-IN" sz="1600" dirty="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{"role": "user", "content": "..."}</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235381"/>
                  </a:ext>
                </a:extLst>
              </a:tr>
              <a:tr h="447324">
                <a:tc>
                  <a:txBody>
                    <a:bodyPr/>
                    <a:lstStyle/>
                    <a:p>
                      <a:pPr algn="l" fontAlgn="t">
                        <a:buNone/>
                      </a:pPr>
                      <a:endParaRPr lang="en-IN" sz="160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Claude 3 Opus</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200K</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$15.00</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$75.00</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No</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endParaRPr lang="en-IN" sz="160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endParaRPr lang="en-IN" sz="160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1845016"/>
                  </a:ext>
                </a:extLst>
              </a:tr>
              <a:tr h="447324">
                <a:tc>
                  <a:txBody>
                    <a:bodyPr/>
                    <a:lstStyle/>
                    <a:p>
                      <a:pPr algn="l" fontAlgn="t">
                        <a:buNone/>
                      </a:pPr>
                      <a:r>
                        <a:rPr lang="en-IN" sz="1600" b="1">
                          <a:effectLst/>
                          <a:latin typeface="Aptos Display" panose="020B0004020202020204" pitchFamily="34" charset="0"/>
                        </a:rPr>
                        <a:t>DeepSeek</a:t>
                      </a:r>
                      <a:endParaRPr lang="en-IN" sz="160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DeepSeek-V2</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128K</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$0.55</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$2.19</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Yes (OSS)</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transformers / requests</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dirty="0" err="1">
                          <a:effectLst/>
                          <a:latin typeface="Aptos Display" panose="020B0004020202020204" pitchFamily="34" charset="0"/>
                        </a:rPr>
                        <a:t>HuggingFace</a:t>
                      </a:r>
                      <a:r>
                        <a:rPr lang="en-IN" sz="1600" dirty="0">
                          <a:effectLst/>
                          <a:latin typeface="Aptos Display" panose="020B0004020202020204" pitchFamily="34" charset="0"/>
                        </a:rPr>
                        <a:t> format</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6322912"/>
                  </a:ext>
                </a:extLst>
              </a:tr>
              <a:tr h="447324">
                <a:tc>
                  <a:txBody>
                    <a:bodyPr/>
                    <a:lstStyle/>
                    <a:p>
                      <a:pPr algn="l" fontAlgn="t">
                        <a:buNone/>
                      </a:pPr>
                      <a:r>
                        <a:rPr lang="en-IN" sz="1600" b="1">
                          <a:effectLst/>
                          <a:latin typeface="Aptos Display" panose="020B0004020202020204" pitchFamily="34" charset="0"/>
                        </a:rPr>
                        <a:t>Groq</a:t>
                      </a:r>
                      <a:endParaRPr lang="en-IN" sz="1600">
                        <a:effectLst/>
                        <a:latin typeface="Aptos Display" panose="020B0004020202020204" pitchFamily="34" charset="0"/>
                      </a:endParaRP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Mixtral / LLaMA</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32K–128K</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Free (ultra-fast)</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Free</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Yes</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litellm / requests</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dirty="0">
                          <a:effectLst/>
                          <a:latin typeface="Aptos Display" panose="020B0004020202020204" pitchFamily="34" charset="0"/>
                        </a:rPr>
                        <a:t>OpenAI-style</a:t>
                      </a:r>
                    </a:p>
                  </a:txBody>
                  <a:tcPr marL="37458" marR="24972" marT="24972" marB="218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324184"/>
                  </a:ext>
                </a:extLst>
              </a:tr>
              <a:tr h="193473">
                <a:tc>
                  <a:txBody>
                    <a:bodyPr/>
                    <a:lstStyle/>
                    <a:p>
                      <a:pPr algn="l" fontAlgn="t">
                        <a:buNone/>
                      </a:pPr>
                      <a:r>
                        <a:rPr lang="en-IN" sz="1600" b="1">
                          <a:effectLst/>
                          <a:latin typeface="Aptos Display" panose="020B0004020202020204" pitchFamily="34" charset="0"/>
                        </a:rPr>
                        <a:t>Ollama</a:t>
                      </a:r>
                      <a:endParaRPr lang="en-IN" sz="1600">
                        <a:effectLst/>
                        <a:latin typeface="Aptos Display" panose="020B0004020202020204" pitchFamily="34" charset="0"/>
                      </a:endParaRPr>
                    </a:p>
                  </a:txBody>
                  <a:tcPr marL="37458" marR="24972" marT="24972" marB="18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LLaMA 3 / Mistral</a:t>
                      </a:r>
                    </a:p>
                  </a:txBody>
                  <a:tcPr marL="37458" marR="24972" marT="24972" marB="18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8K–32K</a:t>
                      </a:r>
                    </a:p>
                  </a:txBody>
                  <a:tcPr marL="37458" marR="24972" marT="24972" marB="18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Free (local inference)</a:t>
                      </a:r>
                    </a:p>
                  </a:txBody>
                  <a:tcPr marL="37458" marR="24972" marT="24972" marB="18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Free</a:t>
                      </a:r>
                    </a:p>
                  </a:txBody>
                  <a:tcPr marL="37458" marR="24972" marT="24972" marB="18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Yes</a:t>
                      </a:r>
                    </a:p>
                  </a:txBody>
                  <a:tcPr marL="37458" marR="24972" marT="24972" marB="18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a:effectLst/>
                          <a:latin typeface="Aptos Display" panose="020B0004020202020204" pitchFamily="34" charset="0"/>
                        </a:rPr>
                        <a:t>ollama / litellm</a:t>
                      </a:r>
                    </a:p>
                  </a:txBody>
                  <a:tcPr marL="37458" marR="24972" marT="24972" marB="18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sz="1600" dirty="0">
                          <a:effectLst/>
                          <a:latin typeface="Aptos Display" panose="020B0004020202020204" pitchFamily="34" charset="0"/>
                        </a:rPr>
                        <a:t>OpenAI-style</a:t>
                      </a:r>
                    </a:p>
                  </a:txBody>
                  <a:tcPr marL="37458" marR="24972" marT="24972" marB="18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6002734"/>
                  </a:ext>
                </a:extLst>
              </a:tr>
            </a:tbl>
          </a:graphicData>
        </a:graphic>
      </p:graphicFrame>
    </p:spTree>
    <p:extLst>
      <p:ext uri="{BB962C8B-B14F-4D97-AF65-F5344CB8AC3E}">
        <p14:creationId xmlns:p14="http://schemas.microsoft.com/office/powerpoint/2010/main" val="628956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7E353-476C-F396-7EA1-FFE6A925330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5D3F437-9B30-2309-9E9F-1ECDDCEF822B}"/>
              </a:ext>
            </a:extLst>
          </p:cNvPr>
          <p:cNvSpPr>
            <a:spLocks noGrp="1"/>
          </p:cNvSpPr>
          <p:nvPr>
            <p:ph type="body" sz="quarter" idx="10"/>
          </p:nvPr>
        </p:nvSpPr>
        <p:spPr/>
        <p:txBody>
          <a:bodyPr/>
          <a:lstStyle/>
          <a:p>
            <a:r>
              <a:rPr lang="en-IN" dirty="0"/>
              <a:t>Python Library Summary</a:t>
            </a:r>
          </a:p>
        </p:txBody>
      </p:sp>
      <p:graphicFrame>
        <p:nvGraphicFramePr>
          <p:cNvPr id="2" name="Table 1">
            <a:extLst>
              <a:ext uri="{FF2B5EF4-FFF2-40B4-BE49-F238E27FC236}">
                <a16:creationId xmlns:a16="http://schemas.microsoft.com/office/drawing/2014/main" id="{57E135FD-C767-5035-7D2C-FB5C0C2387E5}"/>
              </a:ext>
            </a:extLst>
          </p:cNvPr>
          <p:cNvGraphicFramePr>
            <a:graphicFrameLocks noGrp="1"/>
          </p:cNvGraphicFramePr>
          <p:nvPr>
            <p:extLst>
              <p:ext uri="{D42A27DB-BD31-4B8C-83A1-F6EECF244321}">
                <p14:modId xmlns:p14="http://schemas.microsoft.com/office/powerpoint/2010/main" val="2739391826"/>
              </p:ext>
            </p:extLst>
          </p:nvPr>
        </p:nvGraphicFramePr>
        <p:xfrm>
          <a:off x="838200" y="1856509"/>
          <a:ext cx="10515600" cy="4331854"/>
        </p:xfrm>
        <a:graphic>
          <a:graphicData uri="http://schemas.openxmlformats.org/drawingml/2006/table">
            <a:tbl>
              <a:tblPr firstRow="1">
                <a:tableStyleId>{72833802-FEF1-4C79-8D5D-14CF1EAF98D9}</a:tableStyleId>
              </a:tblPr>
              <a:tblGrid>
                <a:gridCol w="3505200">
                  <a:extLst>
                    <a:ext uri="{9D8B030D-6E8A-4147-A177-3AD203B41FA5}">
                      <a16:colId xmlns:a16="http://schemas.microsoft.com/office/drawing/2014/main" val="3943304624"/>
                    </a:ext>
                  </a:extLst>
                </a:gridCol>
                <a:gridCol w="3505200">
                  <a:extLst>
                    <a:ext uri="{9D8B030D-6E8A-4147-A177-3AD203B41FA5}">
                      <a16:colId xmlns:a16="http://schemas.microsoft.com/office/drawing/2014/main" val="2638388200"/>
                    </a:ext>
                  </a:extLst>
                </a:gridCol>
                <a:gridCol w="3505200">
                  <a:extLst>
                    <a:ext uri="{9D8B030D-6E8A-4147-A177-3AD203B41FA5}">
                      <a16:colId xmlns:a16="http://schemas.microsoft.com/office/drawing/2014/main" val="2941617942"/>
                    </a:ext>
                  </a:extLst>
                </a:gridCol>
              </a:tblGrid>
              <a:tr h="620191">
                <a:tc>
                  <a:txBody>
                    <a:bodyPr/>
                    <a:lstStyle/>
                    <a:p>
                      <a:pPr algn="l" fontAlgn="t">
                        <a:buNone/>
                      </a:pPr>
                      <a:r>
                        <a:rPr lang="en-IN" b="0">
                          <a:effectLst/>
                        </a:rPr>
                        <a:t>Library</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b="0">
                          <a:effectLst/>
                        </a:rPr>
                        <a:t>Install Command</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b="0">
                          <a:effectLst/>
                        </a:rPr>
                        <a:t>Supports</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3501703"/>
                  </a:ext>
                </a:extLst>
              </a:tr>
              <a:tr h="620191">
                <a:tc>
                  <a:txBody>
                    <a:bodyPr/>
                    <a:lstStyle/>
                    <a:p>
                      <a:pPr algn="l" fontAlgn="t">
                        <a:buNone/>
                      </a:pPr>
                      <a:r>
                        <a:rPr lang="en-IN">
                          <a:effectLst/>
                        </a:rPr>
                        <a:t>openai</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a:effectLst/>
                        </a:rPr>
                        <a:t>pip install openai</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a:effectLst/>
                        </a:rPr>
                        <a:t>OpenAI models</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0633132"/>
                  </a:ext>
                </a:extLst>
              </a:tr>
              <a:tr h="620191">
                <a:tc>
                  <a:txBody>
                    <a:bodyPr/>
                    <a:lstStyle/>
                    <a:p>
                      <a:pPr algn="l" fontAlgn="t">
                        <a:buNone/>
                      </a:pPr>
                      <a:r>
                        <a:rPr lang="en-IN">
                          <a:effectLst/>
                        </a:rPr>
                        <a:t>anthropic</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a:effectLst/>
                        </a:rPr>
                        <a:t>pip install anthropic</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a:effectLst/>
                        </a:rPr>
                        <a:t>Claude models</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6486411"/>
                  </a:ext>
                </a:extLst>
              </a:tr>
              <a:tr h="620191">
                <a:tc>
                  <a:txBody>
                    <a:bodyPr/>
                    <a:lstStyle/>
                    <a:p>
                      <a:pPr algn="l" fontAlgn="t">
                        <a:buNone/>
                      </a:pPr>
                      <a:r>
                        <a:rPr lang="en-IN">
                          <a:effectLst/>
                        </a:rPr>
                        <a:t>google-generativeai</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a:effectLst/>
                        </a:rPr>
                        <a:t>pip install google-generativeai</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a:effectLst/>
                        </a:rPr>
                        <a:t>Gemini models</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002867"/>
                  </a:ext>
                </a:extLst>
              </a:tr>
              <a:tr h="620191">
                <a:tc>
                  <a:txBody>
                    <a:bodyPr/>
                    <a:lstStyle/>
                    <a:p>
                      <a:pPr algn="l" fontAlgn="t">
                        <a:buNone/>
                      </a:pPr>
                      <a:r>
                        <a:rPr lang="en-IN">
                          <a:effectLst/>
                        </a:rPr>
                        <a:t>transformers</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a:effectLst/>
                        </a:rPr>
                        <a:t>pip install transformers</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a:effectLst/>
                        </a:rPr>
                        <a:t>DeepSeek, Ollama, OSS</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3986896"/>
                  </a:ext>
                </a:extLst>
              </a:tr>
              <a:tr h="620191">
                <a:tc>
                  <a:txBody>
                    <a:bodyPr/>
                    <a:lstStyle/>
                    <a:p>
                      <a:pPr algn="l" fontAlgn="t">
                        <a:buNone/>
                      </a:pPr>
                      <a:r>
                        <a:rPr lang="en-IN">
                          <a:effectLst/>
                        </a:rPr>
                        <a:t>litellm</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a:effectLst/>
                        </a:rPr>
                        <a:t>pip install litellm</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GB">
                          <a:effectLst/>
                        </a:rPr>
                        <a:t>Unified access to all above</a:t>
                      </a:r>
                    </a:p>
                  </a:txBody>
                  <a:tcPr marL="65314" marR="43543" marT="43543"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2848863"/>
                  </a:ext>
                </a:extLst>
              </a:tr>
              <a:tr h="610708">
                <a:tc>
                  <a:txBody>
                    <a:bodyPr/>
                    <a:lstStyle/>
                    <a:p>
                      <a:pPr algn="l" fontAlgn="t">
                        <a:buNone/>
                      </a:pPr>
                      <a:r>
                        <a:rPr lang="en-IN">
                          <a:effectLst/>
                        </a:rPr>
                        <a:t>ollama</a:t>
                      </a:r>
                    </a:p>
                  </a:txBody>
                  <a:tcPr marL="65314" marR="43543" marT="43543" marB="326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a:effectLst/>
                        </a:rPr>
                        <a:t>pip install ollama</a:t>
                      </a:r>
                    </a:p>
                  </a:txBody>
                  <a:tcPr marL="65314" marR="43543" marT="43543" marB="326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buNone/>
                      </a:pPr>
                      <a:r>
                        <a:rPr lang="en-IN" dirty="0">
                          <a:effectLst/>
                        </a:rPr>
                        <a:t>Local models (</a:t>
                      </a:r>
                      <a:r>
                        <a:rPr lang="en-IN" dirty="0" err="1">
                          <a:effectLst/>
                        </a:rPr>
                        <a:t>LLaMA</a:t>
                      </a:r>
                      <a:r>
                        <a:rPr lang="en-IN" dirty="0">
                          <a:effectLst/>
                        </a:rPr>
                        <a:t>, Mistral)</a:t>
                      </a:r>
                    </a:p>
                  </a:txBody>
                  <a:tcPr marL="65314" marR="43543" marT="43543" marB="326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9830180"/>
                  </a:ext>
                </a:extLst>
              </a:tr>
            </a:tbl>
          </a:graphicData>
        </a:graphic>
      </p:graphicFrame>
    </p:spTree>
    <p:extLst>
      <p:ext uri="{BB962C8B-B14F-4D97-AF65-F5344CB8AC3E}">
        <p14:creationId xmlns:p14="http://schemas.microsoft.com/office/powerpoint/2010/main" val="2561018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AB8B-EC41-5EF4-104D-0D73269D4805}"/>
              </a:ext>
            </a:extLst>
          </p:cNvPr>
          <p:cNvSpPr>
            <a:spLocks noGrp="1"/>
          </p:cNvSpPr>
          <p:nvPr>
            <p:ph type="ctrTitle"/>
          </p:nvPr>
        </p:nvSpPr>
        <p:spPr/>
        <p:txBody>
          <a:bodyPr/>
          <a:lstStyle/>
          <a:p>
            <a:r>
              <a:rPr lang="en-IN" dirty="0"/>
              <a:t>Agentic Frameworks</a:t>
            </a:r>
          </a:p>
        </p:txBody>
      </p:sp>
    </p:spTree>
    <p:extLst>
      <p:ext uri="{BB962C8B-B14F-4D97-AF65-F5344CB8AC3E}">
        <p14:creationId xmlns:p14="http://schemas.microsoft.com/office/powerpoint/2010/main" val="519442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A1C179-7A31-3938-D5E8-FACC05BB3210}"/>
              </a:ext>
            </a:extLst>
          </p:cNvPr>
          <p:cNvSpPr>
            <a:spLocks noGrp="1"/>
          </p:cNvSpPr>
          <p:nvPr>
            <p:ph idx="1"/>
          </p:nvPr>
        </p:nvSpPr>
        <p:spPr/>
        <p:txBody>
          <a:bodyPr/>
          <a:lstStyle/>
          <a:p>
            <a:pPr marL="0" indent="0">
              <a:lnSpc>
                <a:spcPct val="250000"/>
              </a:lnSpc>
              <a:buNone/>
            </a:pPr>
            <a:r>
              <a:rPr lang="en-IN" sz="1600" b="1" dirty="0"/>
              <a:t>Agentic frameworks</a:t>
            </a:r>
            <a:r>
              <a:rPr lang="en-IN" sz="1600" dirty="0"/>
              <a:t> are software architectures designed to build, manage, and orchestrate autonomous agents powered by AI.</a:t>
            </a:r>
          </a:p>
          <a:p>
            <a:pPr>
              <a:lnSpc>
                <a:spcPct val="250000"/>
              </a:lnSpc>
            </a:pPr>
            <a:r>
              <a:rPr lang="en-IN" sz="1600" dirty="0"/>
              <a:t>Each agent typically has a </a:t>
            </a:r>
            <a:r>
              <a:rPr lang="en-IN" sz="1600" b="1" dirty="0"/>
              <a:t>goal</a:t>
            </a:r>
            <a:r>
              <a:rPr lang="en-IN" sz="1600" dirty="0"/>
              <a:t>, </a:t>
            </a:r>
            <a:r>
              <a:rPr lang="en-IN" sz="1600" b="1" dirty="0"/>
              <a:t>role</a:t>
            </a:r>
            <a:r>
              <a:rPr lang="en-IN" sz="1600" dirty="0"/>
              <a:t>, and </a:t>
            </a:r>
            <a:r>
              <a:rPr lang="en-IN" sz="1600" b="1" dirty="0"/>
              <a:t>capabilities</a:t>
            </a:r>
            <a:r>
              <a:rPr lang="en-IN" sz="1600" dirty="0"/>
              <a:t> (e.g., tools, memory, reasoning).</a:t>
            </a:r>
          </a:p>
          <a:p>
            <a:pPr>
              <a:lnSpc>
                <a:spcPct val="250000"/>
              </a:lnSpc>
            </a:pPr>
            <a:r>
              <a:rPr lang="en-IN" sz="1600" dirty="0"/>
              <a:t>They enable </a:t>
            </a:r>
            <a:r>
              <a:rPr lang="en-IN" sz="1600" b="1" dirty="0"/>
              <a:t>multi-agent collaboration</a:t>
            </a:r>
            <a:r>
              <a:rPr lang="en-IN" sz="1600" dirty="0"/>
              <a:t>, allowing agents to communicate, delegate tasks, and solve complex problems together.</a:t>
            </a:r>
          </a:p>
          <a:p>
            <a:pPr>
              <a:lnSpc>
                <a:spcPct val="250000"/>
              </a:lnSpc>
            </a:pPr>
            <a:r>
              <a:rPr lang="en-IN" sz="1600" dirty="0"/>
              <a:t>Often integrate with </a:t>
            </a:r>
            <a:r>
              <a:rPr lang="en-IN" sz="1600" b="1" dirty="0"/>
              <a:t>LLMs (Large Language Models)</a:t>
            </a:r>
            <a:r>
              <a:rPr lang="en-IN" sz="1600" dirty="0"/>
              <a:t> and external tools/APIs for reasoning, retrieval, and action.</a:t>
            </a:r>
          </a:p>
          <a:p>
            <a:pPr>
              <a:lnSpc>
                <a:spcPct val="250000"/>
              </a:lnSpc>
            </a:pPr>
            <a:r>
              <a:rPr lang="en-IN" sz="1600" dirty="0"/>
              <a:t>Support various orchestration styles like </a:t>
            </a:r>
            <a:r>
              <a:rPr lang="en-IN" sz="1600" b="1" dirty="0"/>
              <a:t>sequential</a:t>
            </a:r>
            <a:r>
              <a:rPr lang="en-IN" sz="1600" dirty="0"/>
              <a:t>, </a:t>
            </a:r>
            <a:r>
              <a:rPr lang="en-IN" sz="1600" b="1" dirty="0"/>
              <a:t>graph-based</a:t>
            </a:r>
            <a:r>
              <a:rPr lang="en-IN" sz="1600" dirty="0"/>
              <a:t>, </a:t>
            </a:r>
            <a:r>
              <a:rPr lang="en-IN" sz="1600" b="1" dirty="0"/>
              <a:t>asynchronous</a:t>
            </a:r>
            <a:r>
              <a:rPr lang="en-IN" sz="1600" dirty="0"/>
              <a:t>, or </a:t>
            </a:r>
            <a:r>
              <a:rPr lang="en-IN" sz="1600" b="1" dirty="0"/>
              <a:t>protocol-driven</a:t>
            </a:r>
            <a:r>
              <a:rPr lang="en-IN" sz="1600" dirty="0"/>
              <a:t> workflows.</a:t>
            </a:r>
          </a:p>
          <a:p>
            <a:pPr>
              <a:lnSpc>
                <a:spcPct val="250000"/>
              </a:lnSpc>
            </a:pPr>
            <a:r>
              <a:rPr lang="en-IN" sz="1600" dirty="0"/>
              <a:t>Useful in domains like </a:t>
            </a:r>
            <a:r>
              <a:rPr lang="en-IN" sz="1600" b="1" dirty="0"/>
              <a:t>automation</a:t>
            </a:r>
            <a:r>
              <a:rPr lang="en-IN" sz="1600" dirty="0"/>
              <a:t>, </a:t>
            </a:r>
            <a:r>
              <a:rPr lang="en-IN" sz="1600" b="1" dirty="0"/>
              <a:t>research</a:t>
            </a:r>
            <a:r>
              <a:rPr lang="en-IN" sz="1600" dirty="0"/>
              <a:t>, </a:t>
            </a:r>
            <a:r>
              <a:rPr lang="en-IN" sz="1600" b="1" dirty="0"/>
              <a:t>customer support</a:t>
            </a:r>
            <a:r>
              <a:rPr lang="en-IN" sz="1600" dirty="0"/>
              <a:t>, </a:t>
            </a:r>
            <a:r>
              <a:rPr lang="en-IN" sz="1600" b="1" dirty="0"/>
              <a:t>software development</a:t>
            </a:r>
            <a:r>
              <a:rPr lang="en-IN" sz="1600" dirty="0"/>
              <a:t>, and </a:t>
            </a:r>
            <a:r>
              <a:rPr lang="en-IN" sz="1600" b="1" dirty="0"/>
              <a:t>logistics</a:t>
            </a:r>
            <a:r>
              <a:rPr lang="en-IN" sz="1600" dirty="0"/>
              <a:t>.</a:t>
            </a:r>
          </a:p>
          <a:p>
            <a:pPr>
              <a:lnSpc>
                <a:spcPct val="250000"/>
              </a:lnSpc>
            </a:pPr>
            <a:r>
              <a:rPr lang="en-IN" sz="1600" dirty="0"/>
              <a:t>Examples include </a:t>
            </a:r>
            <a:r>
              <a:rPr lang="en-IN" sz="1600" b="1" dirty="0" err="1"/>
              <a:t>LangChain</a:t>
            </a:r>
            <a:r>
              <a:rPr lang="en-IN" sz="1600" dirty="0"/>
              <a:t>, </a:t>
            </a:r>
            <a:r>
              <a:rPr lang="en-IN" sz="1600" b="1" dirty="0"/>
              <a:t>LangGraph</a:t>
            </a:r>
            <a:r>
              <a:rPr lang="en-IN" sz="1600" dirty="0"/>
              <a:t>, </a:t>
            </a:r>
            <a:r>
              <a:rPr lang="en-IN" sz="1600" b="1" dirty="0" err="1"/>
              <a:t>CrewAI</a:t>
            </a:r>
            <a:r>
              <a:rPr lang="en-IN" sz="1600" dirty="0"/>
              <a:t>, </a:t>
            </a:r>
            <a:r>
              <a:rPr lang="en-IN" sz="1600" b="1" dirty="0" err="1"/>
              <a:t>AutoGen</a:t>
            </a:r>
            <a:r>
              <a:rPr lang="en-IN" sz="1600" dirty="0"/>
              <a:t>, </a:t>
            </a:r>
            <a:r>
              <a:rPr lang="en-IN" sz="1600" b="1" dirty="0"/>
              <a:t>OpenAI SDK</a:t>
            </a:r>
            <a:r>
              <a:rPr lang="en-IN" sz="1600" dirty="0"/>
              <a:t>, and </a:t>
            </a:r>
            <a:r>
              <a:rPr lang="en-IN" sz="1600" b="1" dirty="0"/>
              <a:t>MCP</a:t>
            </a:r>
            <a:r>
              <a:rPr lang="en-IN" sz="1600" dirty="0"/>
              <a:t>.</a:t>
            </a:r>
          </a:p>
          <a:p>
            <a:pPr>
              <a:lnSpc>
                <a:spcPct val="250000"/>
              </a:lnSpc>
            </a:pPr>
            <a:endParaRPr lang="en-IN" sz="1600" dirty="0"/>
          </a:p>
        </p:txBody>
      </p:sp>
      <p:sp>
        <p:nvSpPr>
          <p:cNvPr id="3" name="Text Placeholder 2">
            <a:extLst>
              <a:ext uri="{FF2B5EF4-FFF2-40B4-BE49-F238E27FC236}">
                <a16:creationId xmlns:a16="http://schemas.microsoft.com/office/drawing/2014/main" id="{EC0129BE-CDD0-9AF8-94C7-BBC37F16693B}"/>
              </a:ext>
            </a:extLst>
          </p:cNvPr>
          <p:cNvSpPr>
            <a:spLocks noGrp="1"/>
          </p:cNvSpPr>
          <p:nvPr>
            <p:ph type="body" sz="quarter" idx="10"/>
          </p:nvPr>
        </p:nvSpPr>
        <p:spPr/>
        <p:txBody>
          <a:bodyPr/>
          <a:lstStyle/>
          <a:p>
            <a:r>
              <a:rPr lang="en-IN" dirty="0"/>
              <a:t>Agentic Frameworks</a:t>
            </a:r>
          </a:p>
        </p:txBody>
      </p:sp>
    </p:spTree>
    <p:extLst>
      <p:ext uri="{BB962C8B-B14F-4D97-AF65-F5344CB8AC3E}">
        <p14:creationId xmlns:p14="http://schemas.microsoft.com/office/powerpoint/2010/main" val="1668716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B0163-FBCF-EF03-0F17-0A92DA88DDD9}"/>
              </a:ext>
            </a:extLst>
          </p:cNvPr>
          <p:cNvSpPr>
            <a:spLocks noGrp="1"/>
          </p:cNvSpPr>
          <p:nvPr>
            <p:ph idx="1"/>
          </p:nvPr>
        </p:nvSpPr>
        <p:spPr/>
        <p:txBody>
          <a:bodyPr/>
          <a:lstStyle/>
          <a:p>
            <a:pPr marL="0" indent="0">
              <a:spcAft>
                <a:spcPts val="600"/>
              </a:spcAft>
              <a:buNone/>
            </a:pPr>
            <a:r>
              <a:rPr lang="en-GB" dirty="0"/>
              <a:t>ML is a branch of AI that enables systems to </a:t>
            </a:r>
            <a:r>
              <a:rPr lang="en-GB" b="1" dirty="0"/>
              <a:t>learn from data</a:t>
            </a:r>
            <a:r>
              <a:rPr lang="en-GB" dirty="0"/>
              <a:t> and improve performance over time </a:t>
            </a:r>
            <a:r>
              <a:rPr lang="en-GB" b="1" dirty="0"/>
              <a:t>without being explicitly programmed</a:t>
            </a:r>
            <a:r>
              <a:rPr lang="en-GB" dirty="0"/>
              <a:t>.</a:t>
            </a:r>
          </a:p>
          <a:p>
            <a:pPr>
              <a:spcAft>
                <a:spcPts val="600"/>
              </a:spcAft>
            </a:pPr>
            <a:r>
              <a:rPr lang="en-GB" b="1" dirty="0"/>
              <a:t>Key Concepts:</a:t>
            </a:r>
          </a:p>
          <a:p>
            <a:pPr lvl="1">
              <a:spcAft>
                <a:spcPts val="600"/>
              </a:spcAft>
            </a:pPr>
            <a:r>
              <a:rPr lang="en-GB" b="1" dirty="0"/>
              <a:t>Algorithms</a:t>
            </a:r>
            <a:r>
              <a:rPr lang="en-GB" dirty="0"/>
              <a:t>: Use statistical methods to find patterns in data.</a:t>
            </a:r>
          </a:p>
          <a:p>
            <a:pPr lvl="1">
              <a:spcAft>
                <a:spcPts val="600"/>
              </a:spcAft>
            </a:pPr>
            <a:r>
              <a:rPr lang="en-GB" b="1" dirty="0"/>
              <a:t>Training Data</a:t>
            </a:r>
            <a:r>
              <a:rPr lang="en-GB" dirty="0"/>
              <a:t>: ML models learn from historical data.</a:t>
            </a:r>
          </a:p>
          <a:p>
            <a:pPr lvl="1">
              <a:spcAft>
                <a:spcPts val="600"/>
              </a:spcAft>
            </a:pPr>
            <a:r>
              <a:rPr lang="en-GB" b="1" dirty="0"/>
              <a:t>Model Evaluation</a:t>
            </a:r>
            <a:r>
              <a:rPr lang="en-GB" dirty="0"/>
              <a:t>: Accuracy, precision, recall, etc.</a:t>
            </a:r>
          </a:p>
          <a:p>
            <a:pPr>
              <a:spcAft>
                <a:spcPts val="600"/>
              </a:spcAft>
            </a:pPr>
            <a:r>
              <a:rPr lang="en-GB" b="1" dirty="0"/>
              <a:t>Types of ML:</a:t>
            </a:r>
          </a:p>
          <a:p>
            <a:pPr lvl="1">
              <a:spcAft>
                <a:spcPts val="600"/>
              </a:spcAft>
            </a:pPr>
            <a:r>
              <a:rPr lang="en-GB" b="1" dirty="0"/>
              <a:t>Supervised Learning</a:t>
            </a:r>
            <a:r>
              <a:rPr lang="en-GB" dirty="0"/>
              <a:t>: </a:t>
            </a:r>
            <a:r>
              <a:rPr lang="en-GB" dirty="0" err="1"/>
              <a:t>Labeled</a:t>
            </a:r>
            <a:r>
              <a:rPr lang="en-GB" dirty="0"/>
              <a:t> data (e.g., spam detection).</a:t>
            </a:r>
          </a:p>
          <a:p>
            <a:pPr lvl="1">
              <a:spcAft>
                <a:spcPts val="600"/>
              </a:spcAft>
            </a:pPr>
            <a:r>
              <a:rPr lang="en-GB" b="1" dirty="0"/>
              <a:t>Unsupervised Learning</a:t>
            </a:r>
            <a:r>
              <a:rPr lang="en-GB" dirty="0"/>
              <a:t>: </a:t>
            </a:r>
            <a:r>
              <a:rPr lang="en-GB" dirty="0" err="1"/>
              <a:t>Unlabeled</a:t>
            </a:r>
            <a:r>
              <a:rPr lang="en-GB" dirty="0"/>
              <a:t> data (e.g., customer segmentation).</a:t>
            </a:r>
          </a:p>
          <a:p>
            <a:pPr lvl="1">
              <a:spcAft>
                <a:spcPts val="600"/>
              </a:spcAft>
            </a:pPr>
            <a:r>
              <a:rPr lang="en-GB" b="1" dirty="0"/>
              <a:t>Reinforcement Learning</a:t>
            </a:r>
            <a:r>
              <a:rPr lang="en-GB" dirty="0"/>
              <a:t>: Learning through rewards (e.g., game-playing agents).</a:t>
            </a:r>
          </a:p>
          <a:p>
            <a:pPr>
              <a:spcAft>
                <a:spcPts val="600"/>
              </a:spcAft>
            </a:pPr>
            <a:r>
              <a:rPr lang="en-GB" b="1" dirty="0"/>
              <a:t>Examples:</a:t>
            </a:r>
          </a:p>
          <a:p>
            <a:pPr lvl="1">
              <a:spcAft>
                <a:spcPts val="600"/>
              </a:spcAft>
            </a:pPr>
            <a:r>
              <a:rPr lang="en-GB" dirty="0"/>
              <a:t>Email spam filters</a:t>
            </a:r>
          </a:p>
          <a:p>
            <a:pPr lvl="1">
              <a:spcAft>
                <a:spcPts val="600"/>
              </a:spcAft>
            </a:pPr>
            <a:r>
              <a:rPr lang="en-GB" dirty="0"/>
              <a:t>Credit scoring systems</a:t>
            </a:r>
          </a:p>
          <a:p>
            <a:pPr lvl="1">
              <a:spcAft>
                <a:spcPts val="600"/>
              </a:spcAft>
            </a:pPr>
            <a:r>
              <a:rPr lang="en-GB" dirty="0"/>
              <a:t>Predictive maintenance in manufacturing</a:t>
            </a:r>
          </a:p>
          <a:p>
            <a:pPr>
              <a:spcAft>
                <a:spcPts val="600"/>
              </a:spcAft>
            </a:pPr>
            <a:endParaRPr lang="en-IN" dirty="0"/>
          </a:p>
        </p:txBody>
      </p:sp>
      <p:sp>
        <p:nvSpPr>
          <p:cNvPr id="3" name="Text Placeholder 2">
            <a:extLst>
              <a:ext uri="{FF2B5EF4-FFF2-40B4-BE49-F238E27FC236}">
                <a16:creationId xmlns:a16="http://schemas.microsoft.com/office/drawing/2014/main" id="{3222983E-B33F-92A8-DC10-9254EE781A26}"/>
              </a:ext>
            </a:extLst>
          </p:cNvPr>
          <p:cNvSpPr>
            <a:spLocks noGrp="1"/>
          </p:cNvSpPr>
          <p:nvPr>
            <p:ph type="body" sz="quarter" idx="10"/>
          </p:nvPr>
        </p:nvSpPr>
        <p:spPr/>
        <p:txBody>
          <a:bodyPr/>
          <a:lstStyle/>
          <a:p>
            <a:r>
              <a:rPr lang="en-IN" dirty="0"/>
              <a:t>Subset of AI - Machine Learning </a:t>
            </a:r>
          </a:p>
        </p:txBody>
      </p:sp>
    </p:spTree>
    <p:extLst>
      <p:ext uri="{BB962C8B-B14F-4D97-AF65-F5344CB8AC3E}">
        <p14:creationId xmlns:p14="http://schemas.microsoft.com/office/powerpoint/2010/main" val="62612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A5E923-4796-01C7-BD89-8F06F596F7BD}"/>
              </a:ext>
            </a:extLst>
          </p:cNvPr>
          <p:cNvSpPr>
            <a:spLocks noGrp="1"/>
          </p:cNvSpPr>
          <p:nvPr>
            <p:ph type="body" sz="quarter" idx="10"/>
          </p:nvPr>
        </p:nvSpPr>
        <p:spPr/>
        <p:txBody>
          <a:bodyPr/>
          <a:lstStyle/>
          <a:p>
            <a:r>
              <a:rPr lang="en-IN" dirty="0"/>
              <a:t>Agentic Frameworks Comparison Table</a:t>
            </a:r>
          </a:p>
        </p:txBody>
      </p:sp>
      <p:graphicFrame>
        <p:nvGraphicFramePr>
          <p:cNvPr id="4" name="Table 3">
            <a:extLst>
              <a:ext uri="{FF2B5EF4-FFF2-40B4-BE49-F238E27FC236}">
                <a16:creationId xmlns:a16="http://schemas.microsoft.com/office/drawing/2014/main" id="{3B834110-1C1E-A0E8-695A-9784FCF7FAC5}"/>
              </a:ext>
            </a:extLst>
          </p:cNvPr>
          <p:cNvGraphicFramePr>
            <a:graphicFrameLocks noGrp="1"/>
          </p:cNvGraphicFramePr>
          <p:nvPr>
            <p:extLst>
              <p:ext uri="{D42A27DB-BD31-4B8C-83A1-F6EECF244321}">
                <p14:modId xmlns:p14="http://schemas.microsoft.com/office/powerpoint/2010/main" val="484657960"/>
              </p:ext>
            </p:extLst>
          </p:nvPr>
        </p:nvGraphicFramePr>
        <p:xfrm>
          <a:off x="241552" y="1293090"/>
          <a:ext cx="11686645" cy="5516263"/>
        </p:xfrm>
        <a:graphic>
          <a:graphicData uri="http://schemas.openxmlformats.org/drawingml/2006/table">
            <a:tbl>
              <a:tblPr firstRow="1">
                <a:tableStyleId>{72833802-FEF1-4C79-8D5D-14CF1EAF98D9}</a:tableStyleId>
              </a:tblPr>
              <a:tblGrid>
                <a:gridCol w="1541066">
                  <a:extLst>
                    <a:ext uri="{9D8B030D-6E8A-4147-A177-3AD203B41FA5}">
                      <a16:colId xmlns:a16="http://schemas.microsoft.com/office/drawing/2014/main" val="4202153813"/>
                    </a:ext>
                  </a:extLst>
                </a:gridCol>
                <a:gridCol w="1995055">
                  <a:extLst>
                    <a:ext uri="{9D8B030D-6E8A-4147-A177-3AD203B41FA5}">
                      <a16:colId xmlns:a16="http://schemas.microsoft.com/office/drawing/2014/main" val="813374911"/>
                    </a:ext>
                  </a:extLst>
                </a:gridCol>
                <a:gridCol w="2955636">
                  <a:extLst>
                    <a:ext uri="{9D8B030D-6E8A-4147-A177-3AD203B41FA5}">
                      <a16:colId xmlns:a16="http://schemas.microsoft.com/office/drawing/2014/main" val="3717630683"/>
                    </a:ext>
                  </a:extLst>
                </a:gridCol>
                <a:gridCol w="2521527">
                  <a:extLst>
                    <a:ext uri="{9D8B030D-6E8A-4147-A177-3AD203B41FA5}">
                      <a16:colId xmlns:a16="http://schemas.microsoft.com/office/drawing/2014/main" val="3811403579"/>
                    </a:ext>
                  </a:extLst>
                </a:gridCol>
                <a:gridCol w="2673361">
                  <a:extLst>
                    <a:ext uri="{9D8B030D-6E8A-4147-A177-3AD203B41FA5}">
                      <a16:colId xmlns:a16="http://schemas.microsoft.com/office/drawing/2014/main" val="4137597115"/>
                    </a:ext>
                  </a:extLst>
                </a:gridCol>
              </a:tblGrid>
              <a:tr h="544946">
                <a:tc>
                  <a:txBody>
                    <a:bodyPr/>
                    <a:lstStyle/>
                    <a:p>
                      <a:pPr algn="ctr" fontAlgn="t">
                        <a:buNone/>
                      </a:pPr>
                      <a:r>
                        <a:rPr lang="en-IN" sz="1800" b="0" dirty="0">
                          <a:effectLst/>
                        </a:rPr>
                        <a:t>Framework</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b="0">
                          <a:effectLst/>
                        </a:rPr>
                        <a:t>Orchestration Style</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b="0">
                          <a:effectLst/>
                        </a:rPr>
                        <a:t>Strengths</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b="0">
                          <a:effectLst/>
                        </a:rPr>
                        <a:t>Limitations</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b="0">
                          <a:effectLst/>
                        </a:rPr>
                        <a:t>Best Use Cases</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290933"/>
                  </a:ext>
                </a:extLst>
              </a:tr>
              <a:tr h="841075">
                <a:tc>
                  <a:txBody>
                    <a:bodyPr/>
                    <a:lstStyle/>
                    <a:p>
                      <a:pPr algn="ctr" fontAlgn="t">
                        <a:buNone/>
                      </a:pPr>
                      <a:r>
                        <a:rPr lang="en-IN" sz="1800" b="1" dirty="0" err="1">
                          <a:effectLst/>
                        </a:rPr>
                        <a:t>LangChain</a:t>
                      </a:r>
                      <a:endParaRPr lang="en-IN" sz="1800" dirty="0">
                        <a:effectLst/>
                      </a:endParaRP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dirty="0">
                          <a:effectLst/>
                        </a:rPr>
                        <a:t>Chain-based (linear)</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1800">
                          <a:effectLst/>
                        </a:rPr>
                        <a:t>Rich ecosystem, modular, great for RAG and tool use</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a:effectLst/>
                        </a:rPr>
                        <a:t>Complex for multi-agent setups</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1800">
                          <a:effectLst/>
                        </a:rPr>
                        <a:t>Chatbots, RAG apps, tool-augmented agents</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647194"/>
                  </a:ext>
                </a:extLst>
              </a:tr>
              <a:tr h="841075">
                <a:tc>
                  <a:txBody>
                    <a:bodyPr/>
                    <a:lstStyle/>
                    <a:p>
                      <a:pPr algn="ctr" fontAlgn="t">
                        <a:buNone/>
                      </a:pPr>
                      <a:r>
                        <a:rPr lang="en-IN" sz="1800" b="1">
                          <a:effectLst/>
                        </a:rPr>
                        <a:t>LangGraph</a:t>
                      </a:r>
                      <a:endParaRPr lang="en-IN" sz="1800">
                        <a:effectLst/>
                      </a:endParaRP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a:effectLst/>
                        </a:rPr>
                        <a:t>Graph-based (DAG)</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1800" dirty="0">
                          <a:effectLst/>
                        </a:rPr>
                        <a:t>Precise control, stateful workflows, error handling</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a:effectLst/>
                        </a:rPr>
                        <a:t>Steeper learning curve</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a:effectLst/>
                        </a:rPr>
                        <a:t>Multi-agent orchestration, enterprise workflows</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9899481"/>
                  </a:ext>
                </a:extLst>
              </a:tr>
              <a:tr h="1096389">
                <a:tc>
                  <a:txBody>
                    <a:bodyPr/>
                    <a:lstStyle/>
                    <a:p>
                      <a:pPr algn="ctr" fontAlgn="t">
                        <a:buNone/>
                      </a:pPr>
                      <a:r>
                        <a:rPr lang="en-IN" sz="1800" b="1">
                          <a:effectLst/>
                        </a:rPr>
                        <a:t>CrewAI</a:t>
                      </a:r>
                      <a:endParaRPr lang="en-IN" sz="1800">
                        <a:effectLst/>
                      </a:endParaRP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a:effectLst/>
                        </a:rPr>
                        <a:t>Role-based sequential</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1800" dirty="0">
                          <a:effectLst/>
                        </a:rPr>
                        <a:t>Easy setup, beginner-friendly, human-in-the-loop support</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dirty="0">
                          <a:effectLst/>
                        </a:rPr>
                        <a:t>Limited dynamic control</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1800">
                          <a:effectLst/>
                        </a:rPr>
                        <a:t>Team-like agent setups, logistics, planning</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5581071"/>
                  </a:ext>
                </a:extLst>
              </a:tr>
              <a:tr h="1096389">
                <a:tc>
                  <a:txBody>
                    <a:bodyPr/>
                    <a:lstStyle/>
                    <a:p>
                      <a:pPr algn="ctr" fontAlgn="t">
                        <a:buNone/>
                      </a:pPr>
                      <a:r>
                        <a:rPr lang="en-IN" sz="1800" b="1">
                          <a:effectLst/>
                        </a:rPr>
                        <a:t>AutoGen</a:t>
                      </a:r>
                      <a:endParaRPr lang="en-IN" sz="1800">
                        <a:effectLst/>
                      </a:endParaRP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a:effectLst/>
                        </a:rPr>
                        <a:t>Asynchronous messaging</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1800">
                          <a:effectLst/>
                        </a:rPr>
                        <a:t>Scalable, robust logging, cloud-ready, supports human-agent interaction</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1800" dirty="0">
                          <a:effectLst/>
                        </a:rPr>
                        <a:t>Setup complexity, limited persistent memory</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1800">
                          <a:effectLst/>
                        </a:rPr>
                        <a:t>IT automation, cloud workflows, research agents</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6062450"/>
                  </a:ext>
                </a:extLst>
              </a:tr>
              <a:tr h="1096389">
                <a:tc>
                  <a:txBody>
                    <a:bodyPr/>
                    <a:lstStyle/>
                    <a:p>
                      <a:pPr algn="ctr" fontAlgn="t">
                        <a:buNone/>
                      </a:pPr>
                      <a:r>
                        <a:rPr lang="en-IN" sz="1800" b="1">
                          <a:effectLst/>
                        </a:rPr>
                        <a:t>OpenAI SDK</a:t>
                      </a:r>
                      <a:endParaRPr lang="en-IN" sz="1800">
                        <a:effectLst/>
                      </a:endParaRP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1800">
                          <a:effectLst/>
                        </a:rPr>
                        <a:t>Function-calling agents</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1800">
                          <a:effectLst/>
                        </a:rPr>
                        <a:t>Direct integration with OpenAI tools, flexible, fast prototyping</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1800" dirty="0">
                          <a:effectLst/>
                        </a:rPr>
                        <a:t>Less orchestration control, minimal built-in memory</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1800" dirty="0">
                          <a:effectLst/>
                        </a:rPr>
                        <a:t>Prototyping, tool use, simple agent workflows</a:t>
                      </a:r>
                    </a:p>
                  </a:txBody>
                  <a:tcPr marL="43054" marR="28703" marT="28703" marB="251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6019808"/>
                  </a:ext>
                </a:extLst>
              </a:tr>
            </a:tbl>
          </a:graphicData>
        </a:graphic>
      </p:graphicFrame>
    </p:spTree>
    <p:extLst>
      <p:ext uri="{BB962C8B-B14F-4D97-AF65-F5344CB8AC3E}">
        <p14:creationId xmlns:p14="http://schemas.microsoft.com/office/powerpoint/2010/main" val="134104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42D27F-40A4-F643-5DDE-FFFE83548543}"/>
              </a:ext>
            </a:extLst>
          </p:cNvPr>
          <p:cNvSpPr>
            <a:spLocks noGrp="1"/>
          </p:cNvSpPr>
          <p:nvPr>
            <p:ph idx="1"/>
          </p:nvPr>
        </p:nvSpPr>
        <p:spPr/>
        <p:txBody>
          <a:bodyPr/>
          <a:lstStyle/>
          <a:p>
            <a:pPr marL="0" indent="0">
              <a:buNone/>
            </a:pPr>
            <a:r>
              <a:rPr lang="en-GB" b="1" dirty="0"/>
              <a:t>1. Define Agents</a:t>
            </a:r>
          </a:p>
          <a:p>
            <a:r>
              <a:rPr lang="en-GB" b="1" dirty="0"/>
              <a:t>Agents</a:t>
            </a:r>
            <a:r>
              <a:rPr lang="en-GB" dirty="0"/>
              <a:t> are autonomous units with a specific role, goal, and capabilities.</a:t>
            </a:r>
          </a:p>
          <a:p>
            <a:r>
              <a:rPr lang="en-GB" dirty="0"/>
              <a:t>Each agent typically includes:</a:t>
            </a:r>
          </a:p>
          <a:p>
            <a:pPr lvl="1"/>
            <a:r>
              <a:rPr lang="en-GB" b="1" dirty="0"/>
              <a:t>Name &amp; Role</a:t>
            </a:r>
            <a:r>
              <a:rPr lang="en-GB" dirty="0"/>
              <a:t>: What the agent represents (e.g., "Research Analyst").</a:t>
            </a:r>
          </a:p>
          <a:p>
            <a:pPr lvl="1"/>
            <a:r>
              <a:rPr lang="en-GB" b="1" dirty="0"/>
              <a:t>Goal</a:t>
            </a:r>
            <a:r>
              <a:rPr lang="en-GB" dirty="0"/>
              <a:t>: What the agent is trying to achieve.</a:t>
            </a:r>
          </a:p>
          <a:p>
            <a:pPr lvl="1"/>
            <a:r>
              <a:rPr lang="en-GB" b="1" dirty="0"/>
              <a:t>Tools</a:t>
            </a:r>
            <a:r>
              <a:rPr lang="en-GB" dirty="0"/>
              <a:t>: APIs, functions, or external systems the agent can use.</a:t>
            </a:r>
          </a:p>
          <a:p>
            <a:pPr lvl="1"/>
            <a:r>
              <a:rPr lang="en-GB" b="1" dirty="0"/>
              <a:t>LLM</a:t>
            </a:r>
            <a:r>
              <a:rPr lang="en-GB" dirty="0"/>
              <a:t>: The language model powering its reasoning.</a:t>
            </a:r>
          </a:p>
          <a:p>
            <a:pPr lvl="1"/>
            <a:r>
              <a:rPr lang="en-GB" b="1" dirty="0"/>
              <a:t>Memory (optional)</a:t>
            </a:r>
            <a:r>
              <a:rPr lang="en-GB" dirty="0"/>
              <a:t>: To retain context across tasks or sessions.</a:t>
            </a:r>
          </a:p>
          <a:p>
            <a:pPr lvl="1"/>
            <a:endParaRPr lang="en-GB" dirty="0"/>
          </a:p>
          <a:p>
            <a:pPr marL="0" indent="0">
              <a:buNone/>
            </a:pPr>
            <a:r>
              <a:rPr lang="en-GB" b="1" dirty="0"/>
              <a:t>2. Define Tasks</a:t>
            </a:r>
          </a:p>
          <a:p>
            <a:r>
              <a:rPr lang="en-GB" b="1" dirty="0"/>
              <a:t>Tasks</a:t>
            </a:r>
            <a:r>
              <a:rPr lang="en-GB" dirty="0"/>
              <a:t> are units of work assigned to agents.</a:t>
            </a:r>
          </a:p>
          <a:p>
            <a:r>
              <a:rPr lang="en-GB" dirty="0"/>
              <a:t>Each task includes:</a:t>
            </a:r>
          </a:p>
          <a:p>
            <a:pPr lvl="1"/>
            <a:r>
              <a:rPr lang="en-GB" b="1" dirty="0"/>
              <a:t>Description</a:t>
            </a:r>
            <a:r>
              <a:rPr lang="en-GB" dirty="0"/>
              <a:t>: What needs to be done.</a:t>
            </a:r>
          </a:p>
          <a:p>
            <a:pPr lvl="1"/>
            <a:r>
              <a:rPr lang="en-GB" b="1" dirty="0"/>
              <a:t>Expected Output</a:t>
            </a:r>
            <a:r>
              <a:rPr lang="en-GB" dirty="0"/>
              <a:t>: Format or type of result (e.g., JSON, summary).</a:t>
            </a:r>
          </a:p>
          <a:p>
            <a:pPr lvl="1"/>
            <a:r>
              <a:rPr lang="en-GB" b="1" dirty="0"/>
              <a:t>Assigned Agent</a:t>
            </a:r>
            <a:r>
              <a:rPr lang="en-GB" dirty="0"/>
              <a:t>: Which agent will perform it.</a:t>
            </a:r>
          </a:p>
          <a:p>
            <a:pPr lvl="1"/>
            <a:r>
              <a:rPr lang="en-GB" b="1" dirty="0"/>
              <a:t>Context (optional)</a:t>
            </a:r>
            <a:r>
              <a:rPr lang="en-GB" dirty="0"/>
              <a:t>: Input from previous tasks or external sources.</a:t>
            </a:r>
          </a:p>
        </p:txBody>
      </p:sp>
      <p:sp>
        <p:nvSpPr>
          <p:cNvPr id="3" name="Text Placeholder 2">
            <a:extLst>
              <a:ext uri="{FF2B5EF4-FFF2-40B4-BE49-F238E27FC236}">
                <a16:creationId xmlns:a16="http://schemas.microsoft.com/office/drawing/2014/main" id="{2F5B4AE6-58C3-EE11-6A07-84BAA84C43D1}"/>
              </a:ext>
            </a:extLst>
          </p:cNvPr>
          <p:cNvSpPr>
            <a:spLocks noGrp="1"/>
          </p:cNvSpPr>
          <p:nvPr>
            <p:ph type="body" sz="quarter" idx="10"/>
          </p:nvPr>
        </p:nvSpPr>
        <p:spPr/>
        <p:txBody>
          <a:bodyPr/>
          <a:lstStyle/>
          <a:p>
            <a:r>
              <a:rPr lang="en-GB" dirty="0"/>
              <a:t>Common Components &amp; Flow of Agentic Systems</a:t>
            </a:r>
          </a:p>
        </p:txBody>
      </p:sp>
      <p:sp>
        <p:nvSpPr>
          <p:cNvPr id="6" name="Content Placeholder 5">
            <a:extLst>
              <a:ext uri="{FF2B5EF4-FFF2-40B4-BE49-F238E27FC236}">
                <a16:creationId xmlns:a16="http://schemas.microsoft.com/office/drawing/2014/main" id="{649B7859-E92A-A217-F0CD-FAB8A466F18C}"/>
              </a:ext>
            </a:extLst>
          </p:cNvPr>
          <p:cNvSpPr>
            <a:spLocks noGrp="1"/>
          </p:cNvSpPr>
          <p:nvPr>
            <p:ph idx="11"/>
          </p:nvPr>
        </p:nvSpPr>
        <p:spPr>
          <a:xfrm>
            <a:off x="6345382" y="1158612"/>
            <a:ext cx="5629177" cy="5525605"/>
          </a:xfrm>
        </p:spPr>
        <p:txBody>
          <a:bodyPr/>
          <a:lstStyle/>
          <a:p>
            <a:pPr marL="0" indent="0">
              <a:lnSpc>
                <a:spcPct val="100000"/>
              </a:lnSpc>
              <a:buNone/>
            </a:pPr>
            <a:r>
              <a:rPr lang="en-GB" b="1" dirty="0"/>
              <a:t>3. Define Process / Workflow</a:t>
            </a:r>
          </a:p>
          <a:p>
            <a:pPr marL="285750" indent="-285750">
              <a:lnSpc>
                <a:spcPct val="100000"/>
              </a:lnSpc>
            </a:pPr>
            <a:r>
              <a:rPr lang="en-GB" dirty="0"/>
              <a:t>Specifies </a:t>
            </a:r>
            <a:r>
              <a:rPr lang="en-GB" b="1" dirty="0"/>
              <a:t>how tasks are executed</a:t>
            </a:r>
            <a:r>
              <a:rPr lang="en-GB" dirty="0"/>
              <a:t>:</a:t>
            </a:r>
          </a:p>
          <a:p>
            <a:pPr marL="285750" lvl="1" indent="-285750">
              <a:lnSpc>
                <a:spcPct val="100000"/>
              </a:lnSpc>
            </a:pPr>
            <a:r>
              <a:rPr lang="en-GB" b="1" dirty="0"/>
              <a:t>Sequential</a:t>
            </a:r>
            <a:r>
              <a:rPr lang="en-GB" dirty="0"/>
              <a:t>: Tasks run one after another.</a:t>
            </a:r>
          </a:p>
          <a:p>
            <a:pPr marL="285750" lvl="1" indent="-285750">
              <a:lnSpc>
                <a:spcPct val="100000"/>
              </a:lnSpc>
            </a:pPr>
            <a:r>
              <a:rPr lang="en-GB" b="1" dirty="0"/>
              <a:t>Parallel</a:t>
            </a:r>
            <a:r>
              <a:rPr lang="en-GB" dirty="0"/>
              <a:t>: Tasks run simultaneously.</a:t>
            </a:r>
          </a:p>
          <a:p>
            <a:pPr marL="285750" lvl="1" indent="-285750">
              <a:lnSpc>
                <a:spcPct val="100000"/>
              </a:lnSpc>
            </a:pPr>
            <a:r>
              <a:rPr lang="en-GB" b="1" dirty="0"/>
              <a:t>Graph-based</a:t>
            </a:r>
            <a:r>
              <a:rPr lang="en-GB" dirty="0"/>
              <a:t>: Tasks follow a directed flow with dependencies.</a:t>
            </a:r>
          </a:p>
          <a:p>
            <a:pPr marL="285750" lvl="1" indent="-285750">
              <a:lnSpc>
                <a:spcPct val="100000"/>
              </a:lnSpc>
            </a:pPr>
            <a:r>
              <a:rPr lang="en-GB" b="1" dirty="0"/>
              <a:t>Asynchronous / Messaging</a:t>
            </a:r>
            <a:r>
              <a:rPr lang="en-GB" dirty="0"/>
              <a:t>: Agents communicate and act independently.</a:t>
            </a:r>
          </a:p>
          <a:p>
            <a:pPr marL="285750" lvl="1" indent="-285750">
              <a:lnSpc>
                <a:spcPct val="100000"/>
              </a:lnSpc>
            </a:pPr>
            <a:endParaRPr lang="en-GB" dirty="0"/>
          </a:p>
          <a:p>
            <a:pPr marL="0" indent="0">
              <a:lnSpc>
                <a:spcPct val="100000"/>
              </a:lnSpc>
              <a:buNone/>
            </a:pPr>
            <a:r>
              <a:rPr lang="en-GB" b="1" dirty="0"/>
              <a:t>4. Initialize System</a:t>
            </a:r>
          </a:p>
          <a:p>
            <a:pPr marL="285750" indent="-285750">
              <a:lnSpc>
                <a:spcPct val="100000"/>
              </a:lnSpc>
            </a:pPr>
            <a:r>
              <a:rPr lang="en-GB" dirty="0"/>
              <a:t>Combine agents, tasks, and process into a </a:t>
            </a:r>
            <a:r>
              <a:rPr lang="en-GB" b="1" dirty="0"/>
              <a:t>crew</a:t>
            </a:r>
            <a:r>
              <a:rPr lang="en-GB" dirty="0"/>
              <a:t>, </a:t>
            </a:r>
            <a:r>
              <a:rPr lang="en-GB" b="1" dirty="0"/>
              <a:t>graph</a:t>
            </a:r>
            <a:r>
              <a:rPr lang="en-GB" dirty="0"/>
              <a:t>, or </a:t>
            </a:r>
            <a:r>
              <a:rPr lang="en-GB" b="1" dirty="0"/>
              <a:t>workflow</a:t>
            </a:r>
            <a:r>
              <a:rPr lang="en-GB" dirty="0"/>
              <a:t> object.</a:t>
            </a:r>
          </a:p>
          <a:p>
            <a:pPr marL="285750" indent="-285750">
              <a:lnSpc>
                <a:spcPct val="100000"/>
              </a:lnSpc>
            </a:pPr>
            <a:r>
              <a:rPr lang="en-GB" dirty="0"/>
              <a:t>This object orchestrates the execution and manages data flow.</a:t>
            </a:r>
          </a:p>
          <a:p>
            <a:pPr marL="0" indent="0">
              <a:lnSpc>
                <a:spcPct val="100000"/>
              </a:lnSpc>
              <a:buNone/>
            </a:pPr>
            <a:endParaRPr lang="en-GB" b="1" dirty="0"/>
          </a:p>
          <a:p>
            <a:pPr marL="0" indent="0">
              <a:lnSpc>
                <a:spcPct val="100000"/>
              </a:lnSpc>
              <a:buNone/>
            </a:pPr>
            <a:r>
              <a:rPr lang="en-GB" b="1" dirty="0"/>
              <a:t>5. Run the System</a:t>
            </a:r>
          </a:p>
          <a:p>
            <a:pPr marL="285750" indent="-285750">
              <a:lnSpc>
                <a:spcPct val="100000"/>
              </a:lnSpc>
            </a:pPr>
            <a:r>
              <a:rPr lang="en-GB" dirty="0"/>
              <a:t>Trigger the process with initial input (e.g., user query, email list).</a:t>
            </a:r>
          </a:p>
          <a:p>
            <a:pPr marL="285750" indent="-285750">
              <a:lnSpc>
                <a:spcPct val="100000"/>
              </a:lnSpc>
            </a:pPr>
            <a:r>
              <a:rPr lang="en-GB" dirty="0"/>
              <a:t>Agents collaborate, pass outputs, and complete tasks.</a:t>
            </a:r>
          </a:p>
          <a:p>
            <a:pPr marL="285750" indent="-285750">
              <a:lnSpc>
                <a:spcPct val="100000"/>
              </a:lnSpc>
            </a:pPr>
            <a:r>
              <a:rPr lang="en-GB" dirty="0"/>
              <a:t>Final output is returned or stored (e.g., file, API response).</a:t>
            </a:r>
          </a:p>
          <a:p>
            <a:pPr>
              <a:lnSpc>
                <a:spcPct val="100000"/>
              </a:lnSpc>
            </a:pPr>
            <a:endParaRPr lang="en-IN" dirty="0"/>
          </a:p>
        </p:txBody>
      </p:sp>
    </p:spTree>
    <p:extLst>
      <p:ext uri="{BB962C8B-B14F-4D97-AF65-F5344CB8AC3E}">
        <p14:creationId xmlns:p14="http://schemas.microsoft.com/office/powerpoint/2010/main" val="760985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0FD63-A5B6-79CD-6C26-51010330695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F8A2D-D890-E51E-323F-18B2EC7F1CB2}"/>
              </a:ext>
            </a:extLst>
          </p:cNvPr>
          <p:cNvSpPr>
            <a:spLocks noGrp="1"/>
          </p:cNvSpPr>
          <p:nvPr>
            <p:ph idx="1"/>
          </p:nvPr>
        </p:nvSpPr>
        <p:spPr/>
        <p:txBody>
          <a:bodyPr/>
          <a:lstStyle/>
          <a:p>
            <a:pPr>
              <a:lnSpc>
                <a:spcPct val="250000"/>
              </a:lnSpc>
            </a:pPr>
            <a:r>
              <a:rPr lang="en-IN" sz="2400" dirty="0"/>
              <a:t>Crew AI - </a:t>
            </a:r>
            <a:r>
              <a:rPr lang="en-IN" sz="2400" dirty="0">
                <a:hlinkClick r:id="rId2"/>
              </a:rPr>
              <a:t>https://docs.crewai.com/en/introduction</a:t>
            </a:r>
            <a:endParaRPr lang="en-IN" sz="2400" dirty="0"/>
          </a:p>
          <a:p>
            <a:pPr>
              <a:lnSpc>
                <a:spcPct val="250000"/>
              </a:lnSpc>
            </a:pPr>
            <a:r>
              <a:rPr lang="en-IN" sz="2400" dirty="0"/>
              <a:t>OpenAI SDK - </a:t>
            </a:r>
            <a:r>
              <a:rPr lang="en-IN" sz="2400" dirty="0">
                <a:hlinkClick r:id="rId3"/>
              </a:rPr>
              <a:t>https://openai.github.io/openai-agents-python/</a:t>
            </a:r>
            <a:endParaRPr lang="en-IN" sz="2400" dirty="0"/>
          </a:p>
          <a:p>
            <a:pPr>
              <a:lnSpc>
                <a:spcPct val="250000"/>
              </a:lnSpc>
            </a:pPr>
            <a:r>
              <a:rPr lang="en-IN" sz="2400" dirty="0" err="1"/>
              <a:t>LangChain</a:t>
            </a:r>
            <a:r>
              <a:rPr lang="en-IN" sz="2400" dirty="0"/>
              <a:t> - </a:t>
            </a:r>
            <a:r>
              <a:rPr lang="en-IN" sz="2400" dirty="0">
                <a:hlinkClick r:id="rId4"/>
              </a:rPr>
              <a:t>https://python.langchain.com/docs/introduction/</a:t>
            </a:r>
            <a:r>
              <a:rPr lang="en-IN" sz="2400" dirty="0"/>
              <a:t> </a:t>
            </a:r>
          </a:p>
          <a:p>
            <a:endParaRPr lang="en-IN" dirty="0"/>
          </a:p>
        </p:txBody>
      </p:sp>
      <p:sp>
        <p:nvSpPr>
          <p:cNvPr id="3" name="Text Placeholder 2">
            <a:extLst>
              <a:ext uri="{FF2B5EF4-FFF2-40B4-BE49-F238E27FC236}">
                <a16:creationId xmlns:a16="http://schemas.microsoft.com/office/drawing/2014/main" id="{47E06BF3-518A-CBEF-51F2-C42253A421FA}"/>
              </a:ext>
            </a:extLst>
          </p:cNvPr>
          <p:cNvSpPr>
            <a:spLocks noGrp="1"/>
          </p:cNvSpPr>
          <p:nvPr>
            <p:ph type="body" sz="quarter" idx="10"/>
          </p:nvPr>
        </p:nvSpPr>
        <p:spPr/>
        <p:txBody>
          <a:bodyPr/>
          <a:lstStyle/>
          <a:p>
            <a:r>
              <a:rPr lang="en-GB" dirty="0"/>
              <a:t>Framework Documentation</a:t>
            </a:r>
          </a:p>
        </p:txBody>
      </p:sp>
    </p:spTree>
    <p:extLst>
      <p:ext uri="{BB962C8B-B14F-4D97-AF65-F5344CB8AC3E}">
        <p14:creationId xmlns:p14="http://schemas.microsoft.com/office/powerpoint/2010/main" val="1490569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FE5065-02D9-AF22-D2D4-EC0CADDC0BF3}"/>
              </a:ext>
            </a:extLst>
          </p:cNvPr>
          <p:cNvSpPr>
            <a:spLocks noGrp="1"/>
          </p:cNvSpPr>
          <p:nvPr>
            <p:ph type="body" sz="quarter" idx="10"/>
          </p:nvPr>
        </p:nvSpPr>
        <p:spPr/>
        <p:txBody>
          <a:bodyPr/>
          <a:lstStyle/>
          <a:p>
            <a:r>
              <a:rPr lang="en-IN" dirty="0" err="1"/>
              <a:t>CrewAI</a:t>
            </a:r>
            <a:r>
              <a:rPr lang="en-IN" dirty="0"/>
              <a:t> vs </a:t>
            </a:r>
            <a:r>
              <a:rPr lang="en-IN" dirty="0" err="1"/>
              <a:t>LangChain</a:t>
            </a:r>
            <a:endParaRPr lang="en-IN" dirty="0"/>
          </a:p>
        </p:txBody>
      </p:sp>
      <p:graphicFrame>
        <p:nvGraphicFramePr>
          <p:cNvPr id="5" name="Table 4">
            <a:extLst>
              <a:ext uri="{FF2B5EF4-FFF2-40B4-BE49-F238E27FC236}">
                <a16:creationId xmlns:a16="http://schemas.microsoft.com/office/drawing/2014/main" id="{26D42EFF-6405-521D-96B7-BCEA56AE5E65}"/>
              </a:ext>
            </a:extLst>
          </p:cNvPr>
          <p:cNvGraphicFramePr>
            <a:graphicFrameLocks noGrp="1"/>
          </p:cNvGraphicFramePr>
          <p:nvPr>
            <p:extLst>
              <p:ext uri="{D42A27DB-BD31-4B8C-83A1-F6EECF244321}">
                <p14:modId xmlns:p14="http://schemas.microsoft.com/office/powerpoint/2010/main" val="3179810870"/>
              </p:ext>
            </p:extLst>
          </p:nvPr>
        </p:nvGraphicFramePr>
        <p:xfrm>
          <a:off x="424873" y="1579418"/>
          <a:ext cx="11503323" cy="5015436"/>
        </p:xfrm>
        <a:graphic>
          <a:graphicData uri="http://schemas.openxmlformats.org/drawingml/2006/table">
            <a:tbl>
              <a:tblPr firstRow="1">
                <a:tableStyleId>{72833802-FEF1-4C79-8D5D-14CF1EAF98D9}</a:tableStyleId>
              </a:tblPr>
              <a:tblGrid>
                <a:gridCol w="3834441">
                  <a:extLst>
                    <a:ext uri="{9D8B030D-6E8A-4147-A177-3AD203B41FA5}">
                      <a16:colId xmlns:a16="http://schemas.microsoft.com/office/drawing/2014/main" val="3577260185"/>
                    </a:ext>
                  </a:extLst>
                </a:gridCol>
                <a:gridCol w="3834441">
                  <a:extLst>
                    <a:ext uri="{9D8B030D-6E8A-4147-A177-3AD203B41FA5}">
                      <a16:colId xmlns:a16="http://schemas.microsoft.com/office/drawing/2014/main" val="3692431871"/>
                    </a:ext>
                  </a:extLst>
                </a:gridCol>
                <a:gridCol w="3834441">
                  <a:extLst>
                    <a:ext uri="{9D8B030D-6E8A-4147-A177-3AD203B41FA5}">
                      <a16:colId xmlns:a16="http://schemas.microsoft.com/office/drawing/2014/main" val="716083952"/>
                    </a:ext>
                  </a:extLst>
                </a:gridCol>
              </a:tblGrid>
              <a:tr h="871439">
                <a:tc>
                  <a:txBody>
                    <a:bodyPr/>
                    <a:lstStyle/>
                    <a:p>
                      <a:pPr algn="ctr" fontAlgn="t">
                        <a:buNone/>
                      </a:pPr>
                      <a:r>
                        <a:rPr lang="en-IN" sz="2400" b="0" dirty="0">
                          <a:effectLst/>
                        </a:rPr>
                        <a:t>Feature</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2400" b="0">
                          <a:effectLst/>
                        </a:rPr>
                        <a:t>CrewAI</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2400" b="0">
                          <a:effectLst/>
                        </a:rPr>
                        <a:t>LangChain</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5749"/>
                  </a:ext>
                </a:extLst>
              </a:tr>
              <a:tr h="871439">
                <a:tc>
                  <a:txBody>
                    <a:bodyPr/>
                    <a:lstStyle/>
                    <a:p>
                      <a:pPr algn="ctr" fontAlgn="t">
                        <a:buNone/>
                      </a:pPr>
                      <a:r>
                        <a:rPr lang="en-IN" sz="2400">
                          <a:effectLst/>
                        </a:rPr>
                        <a:t>Agents</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2400">
                          <a:effectLst/>
                        </a:rPr>
                        <a:t>Explicit Agent class</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2400">
                          <a:effectLst/>
                        </a:rPr>
                        <a:t>Implicit via tools and LLM</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8327538"/>
                  </a:ext>
                </a:extLst>
              </a:tr>
              <a:tr h="871439">
                <a:tc>
                  <a:txBody>
                    <a:bodyPr/>
                    <a:lstStyle/>
                    <a:p>
                      <a:pPr algn="ctr" fontAlgn="t">
                        <a:buNone/>
                      </a:pPr>
                      <a:r>
                        <a:rPr lang="en-IN" sz="2400">
                          <a:effectLst/>
                        </a:rPr>
                        <a:t>Task Dependencies</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2400">
                          <a:effectLst/>
                        </a:rPr>
                        <a:t>context=[...]</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2400">
                          <a:effectLst/>
                        </a:rPr>
                        <a:t>Handled manually or via chaining</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374831"/>
                  </a:ext>
                </a:extLst>
              </a:tr>
              <a:tr h="871439">
                <a:tc>
                  <a:txBody>
                    <a:bodyPr/>
                    <a:lstStyle/>
                    <a:p>
                      <a:pPr algn="ctr" fontAlgn="t">
                        <a:buNone/>
                      </a:pPr>
                      <a:r>
                        <a:rPr lang="en-IN" sz="2400">
                          <a:effectLst/>
                        </a:rPr>
                        <a:t>Output Files</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2400">
                          <a:effectLst/>
                        </a:rPr>
                        <a:t>Built-in file handling</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GB" sz="2400">
                          <a:effectLst/>
                        </a:rPr>
                        <a:t>You handle file I/O manually</a:t>
                      </a:r>
                    </a:p>
                  </a:txBody>
                  <a:tcPr marL="65314" marR="43543" marT="43543"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6451247"/>
                  </a:ext>
                </a:extLst>
              </a:tr>
              <a:tr h="1529680">
                <a:tc>
                  <a:txBody>
                    <a:bodyPr/>
                    <a:lstStyle/>
                    <a:p>
                      <a:pPr algn="ctr" fontAlgn="t">
                        <a:buNone/>
                      </a:pPr>
                      <a:r>
                        <a:rPr lang="en-IN" sz="2400">
                          <a:effectLst/>
                        </a:rPr>
                        <a:t>Process Flow</a:t>
                      </a:r>
                    </a:p>
                  </a:txBody>
                  <a:tcPr marL="65314" marR="43543" marT="43543"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2400">
                          <a:effectLst/>
                        </a:rPr>
                        <a:t>Process.sequential or Process.parallel</a:t>
                      </a:r>
                    </a:p>
                  </a:txBody>
                  <a:tcPr marL="65314" marR="43543" marT="43543"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buNone/>
                      </a:pPr>
                      <a:r>
                        <a:rPr lang="en-IN" sz="2400" dirty="0">
                          <a:effectLst/>
                        </a:rPr>
                        <a:t>Manual control via function logic</a:t>
                      </a:r>
                    </a:p>
                  </a:txBody>
                  <a:tcPr marL="65314" marR="43543" marT="43543" marB="32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6557234"/>
                  </a:ext>
                </a:extLst>
              </a:tr>
            </a:tbl>
          </a:graphicData>
        </a:graphic>
      </p:graphicFrame>
    </p:spTree>
    <p:extLst>
      <p:ext uri="{BB962C8B-B14F-4D97-AF65-F5344CB8AC3E}">
        <p14:creationId xmlns:p14="http://schemas.microsoft.com/office/powerpoint/2010/main" val="3822569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F2E16-BBD9-C7DB-7851-959C0483203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27D07F-6D0A-7352-2F58-A80E30470B7D}"/>
              </a:ext>
            </a:extLst>
          </p:cNvPr>
          <p:cNvSpPr>
            <a:spLocks noGrp="1"/>
          </p:cNvSpPr>
          <p:nvPr>
            <p:ph idx="1"/>
          </p:nvPr>
        </p:nvSpPr>
        <p:spPr/>
        <p:txBody>
          <a:bodyPr/>
          <a:lstStyle/>
          <a:p>
            <a:pPr marL="0" indent="0">
              <a:spcAft>
                <a:spcPts val="600"/>
              </a:spcAft>
              <a:buNone/>
            </a:pPr>
            <a:r>
              <a:rPr lang="en-IN" dirty="0"/>
              <a:t>DL is a specialized form of ML that uses </a:t>
            </a:r>
            <a:r>
              <a:rPr lang="en-IN" b="1" dirty="0"/>
              <a:t>neural networks with many layers</a:t>
            </a:r>
            <a:r>
              <a:rPr lang="en-IN" dirty="0"/>
              <a:t> to model complex patterns in large datasets.</a:t>
            </a:r>
          </a:p>
          <a:p>
            <a:pPr>
              <a:spcAft>
                <a:spcPts val="600"/>
              </a:spcAft>
            </a:pPr>
            <a:r>
              <a:rPr lang="en-IN" b="1" dirty="0"/>
              <a:t>Key Concepts:</a:t>
            </a:r>
          </a:p>
          <a:p>
            <a:pPr lvl="1">
              <a:spcAft>
                <a:spcPts val="600"/>
              </a:spcAft>
            </a:pPr>
            <a:r>
              <a:rPr lang="en-IN" b="1" dirty="0"/>
              <a:t>Artificial Neural Networks (ANNs)</a:t>
            </a:r>
            <a:r>
              <a:rPr lang="en-IN" dirty="0"/>
              <a:t>: Inspired by the human brain.</a:t>
            </a:r>
          </a:p>
          <a:p>
            <a:pPr lvl="1">
              <a:spcAft>
                <a:spcPts val="600"/>
              </a:spcAft>
            </a:pPr>
            <a:r>
              <a:rPr lang="en-IN" b="1" dirty="0"/>
              <a:t>Layers</a:t>
            </a:r>
            <a:r>
              <a:rPr lang="en-IN" dirty="0"/>
              <a:t>: Input, hidden, and output layers.</a:t>
            </a:r>
          </a:p>
          <a:p>
            <a:pPr lvl="1">
              <a:spcAft>
                <a:spcPts val="600"/>
              </a:spcAft>
            </a:pPr>
            <a:r>
              <a:rPr lang="en-IN" b="1" dirty="0"/>
              <a:t>Backpropagation</a:t>
            </a:r>
            <a:r>
              <a:rPr lang="en-IN" dirty="0"/>
              <a:t>: Technique for training deep networks.</a:t>
            </a:r>
          </a:p>
          <a:p>
            <a:pPr>
              <a:spcAft>
                <a:spcPts val="600"/>
              </a:spcAft>
            </a:pPr>
            <a:r>
              <a:rPr lang="en-IN" b="1" dirty="0"/>
              <a:t>Strengths:</a:t>
            </a:r>
          </a:p>
          <a:p>
            <a:pPr lvl="1">
              <a:spcAft>
                <a:spcPts val="600"/>
              </a:spcAft>
            </a:pPr>
            <a:r>
              <a:rPr lang="en-IN" dirty="0"/>
              <a:t>Handles unstructured data like images, audio, and text.</a:t>
            </a:r>
          </a:p>
          <a:p>
            <a:pPr lvl="1">
              <a:spcAft>
                <a:spcPts val="600"/>
              </a:spcAft>
            </a:pPr>
            <a:r>
              <a:rPr lang="en-IN" dirty="0"/>
              <a:t>Excels in tasks like object recognition and natural language processing.</a:t>
            </a:r>
          </a:p>
          <a:p>
            <a:pPr>
              <a:spcAft>
                <a:spcPts val="600"/>
              </a:spcAft>
            </a:pPr>
            <a:r>
              <a:rPr lang="en-IN" b="1" dirty="0"/>
              <a:t>Examples:</a:t>
            </a:r>
          </a:p>
          <a:p>
            <a:pPr lvl="1">
              <a:spcAft>
                <a:spcPts val="600"/>
              </a:spcAft>
            </a:pPr>
            <a:r>
              <a:rPr lang="en-IN" dirty="0"/>
              <a:t>Facial recognition systems</a:t>
            </a:r>
          </a:p>
          <a:p>
            <a:pPr lvl="1">
              <a:spcAft>
                <a:spcPts val="600"/>
              </a:spcAft>
            </a:pPr>
            <a:r>
              <a:rPr lang="en-IN" dirty="0"/>
              <a:t>Voice assistants (e.g., Alexa, Siri)</a:t>
            </a:r>
          </a:p>
          <a:p>
            <a:pPr lvl="1">
              <a:spcAft>
                <a:spcPts val="600"/>
              </a:spcAft>
            </a:pPr>
            <a:r>
              <a:rPr lang="en-IN" dirty="0"/>
              <a:t>Autonomous driving (e.g., Tesla’s vision systems)</a:t>
            </a:r>
          </a:p>
          <a:p>
            <a:pPr>
              <a:spcAft>
                <a:spcPts val="600"/>
              </a:spcAft>
            </a:pPr>
            <a:endParaRPr lang="en-IN" dirty="0"/>
          </a:p>
        </p:txBody>
      </p:sp>
      <p:sp>
        <p:nvSpPr>
          <p:cNvPr id="3" name="Text Placeholder 2">
            <a:extLst>
              <a:ext uri="{FF2B5EF4-FFF2-40B4-BE49-F238E27FC236}">
                <a16:creationId xmlns:a16="http://schemas.microsoft.com/office/drawing/2014/main" id="{D4EB6E69-7892-70D5-9466-0A0D31C1C538}"/>
              </a:ext>
            </a:extLst>
          </p:cNvPr>
          <p:cNvSpPr>
            <a:spLocks noGrp="1"/>
          </p:cNvSpPr>
          <p:nvPr>
            <p:ph type="body" sz="quarter" idx="10"/>
          </p:nvPr>
        </p:nvSpPr>
        <p:spPr/>
        <p:txBody>
          <a:bodyPr/>
          <a:lstStyle/>
          <a:p>
            <a:r>
              <a:rPr lang="en-IN" dirty="0"/>
              <a:t>Subset of AI - Deep Learning </a:t>
            </a:r>
          </a:p>
        </p:txBody>
      </p:sp>
    </p:spTree>
    <p:extLst>
      <p:ext uri="{BB962C8B-B14F-4D97-AF65-F5344CB8AC3E}">
        <p14:creationId xmlns:p14="http://schemas.microsoft.com/office/powerpoint/2010/main" val="87314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F917-D979-199B-E36F-9BE1CE097EF6}"/>
              </a:ext>
            </a:extLst>
          </p:cNvPr>
          <p:cNvSpPr>
            <a:spLocks noGrp="1"/>
          </p:cNvSpPr>
          <p:nvPr>
            <p:ph type="ctrTitle"/>
          </p:nvPr>
        </p:nvSpPr>
        <p:spPr/>
        <p:txBody>
          <a:bodyPr/>
          <a:lstStyle/>
          <a:p>
            <a:r>
              <a:rPr lang="en-IN" dirty="0"/>
              <a:t>Generative AI</a:t>
            </a:r>
          </a:p>
        </p:txBody>
      </p:sp>
    </p:spTree>
    <p:extLst>
      <p:ext uri="{BB962C8B-B14F-4D97-AF65-F5344CB8AC3E}">
        <p14:creationId xmlns:p14="http://schemas.microsoft.com/office/powerpoint/2010/main" val="3047325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9452AD-095C-A2A0-A91C-DA578B11670C}"/>
              </a:ext>
            </a:extLst>
          </p:cNvPr>
          <p:cNvSpPr>
            <a:spLocks noGrp="1"/>
          </p:cNvSpPr>
          <p:nvPr>
            <p:ph idx="1"/>
          </p:nvPr>
        </p:nvSpPr>
        <p:spPr/>
        <p:txBody>
          <a:bodyPr/>
          <a:lstStyle/>
          <a:p>
            <a:pPr>
              <a:spcAft>
                <a:spcPts val="600"/>
              </a:spcAft>
            </a:pPr>
            <a:r>
              <a:rPr lang="en-GB" sz="1400" b="1" dirty="0"/>
              <a:t>Definition:</a:t>
            </a:r>
          </a:p>
          <a:p>
            <a:pPr lvl="1">
              <a:spcAft>
                <a:spcPts val="600"/>
              </a:spcAft>
            </a:pPr>
            <a:r>
              <a:rPr lang="en-GB" sz="1400" dirty="0"/>
              <a:t>Generative AI refers to models that can </a:t>
            </a:r>
            <a:r>
              <a:rPr lang="en-GB" sz="1400" b="1" dirty="0"/>
              <a:t>create new content</a:t>
            </a:r>
            <a:r>
              <a:rPr lang="en-GB" sz="1400" dirty="0"/>
              <a:t>—such as text, images, music, or code—based on patterns learned from training data. </a:t>
            </a:r>
          </a:p>
          <a:p>
            <a:pPr lvl="1">
              <a:spcAft>
                <a:spcPts val="600"/>
              </a:spcAft>
            </a:pPr>
            <a:r>
              <a:rPr lang="en-GB" sz="1400" dirty="0"/>
              <a:t>GenAI is </a:t>
            </a:r>
            <a:r>
              <a:rPr lang="en-GB" sz="1400" b="1" dirty="0"/>
              <a:t>built on deep learning</a:t>
            </a:r>
            <a:r>
              <a:rPr lang="en-GB" sz="1400" dirty="0"/>
              <a:t>, especially transformer models. </a:t>
            </a:r>
          </a:p>
          <a:p>
            <a:pPr lvl="1">
              <a:spcAft>
                <a:spcPts val="600"/>
              </a:spcAft>
            </a:pPr>
            <a:r>
              <a:rPr lang="en-GB" sz="1400" dirty="0"/>
              <a:t>It </a:t>
            </a:r>
            <a:r>
              <a:rPr lang="en-GB" sz="1400" b="1" dirty="0"/>
              <a:t>uses AI techniques</a:t>
            </a:r>
            <a:r>
              <a:rPr lang="en-GB" sz="1400" dirty="0"/>
              <a:t> to generate novel outputs but is not a distinct hierarchical subset like ML or DL.</a:t>
            </a:r>
          </a:p>
          <a:p>
            <a:pPr>
              <a:spcAft>
                <a:spcPts val="600"/>
              </a:spcAft>
            </a:pPr>
            <a:r>
              <a:rPr lang="en-GB" sz="1400" b="1" dirty="0"/>
              <a:t>Key Capabilities:</a:t>
            </a:r>
          </a:p>
          <a:p>
            <a:pPr lvl="1">
              <a:spcAft>
                <a:spcPts val="600"/>
              </a:spcAft>
            </a:pPr>
            <a:r>
              <a:rPr lang="en-GB" sz="1400" dirty="0"/>
              <a:t>Text generation</a:t>
            </a:r>
          </a:p>
          <a:p>
            <a:pPr lvl="1">
              <a:spcAft>
                <a:spcPts val="600"/>
              </a:spcAft>
            </a:pPr>
            <a:r>
              <a:rPr lang="en-GB" sz="1400" dirty="0"/>
              <a:t>Image synthesis</a:t>
            </a:r>
          </a:p>
          <a:p>
            <a:pPr lvl="1">
              <a:spcAft>
                <a:spcPts val="600"/>
              </a:spcAft>
            </a:pPr>
            <a:r>
              <a:rPr lang="en-GB" sz="1400" dirty="0"/>
              <a:t>Code generation</a:t>
            </a:r>
          </a:p>
          <a:p>
            <a:pPr lvl="1">
              <a:spcAft>
                <a:spcPts val="600"/>
              </a:spcAft>
            </a:pPr>
            <a:r>
              <a:rPr lang="en-GB" sz="1400" dirty="0"/>
              <a:t>Music composition</a:t>
            </a:r>
          </a:p>
          <a:p>
            <a:pPr>
              <a:spcAft>
                <a:spcPts val="600"/>
              </a:spcAft>
            </a:pPr>
            <a:r>
              <a:rPr lang="en-GB" sz="1400" b="1" dirty="0"/>
              <a:t>Examples:</a:t>
            </a:r>
          </a:p>
          <a:p>
            <a:pPr lvl="1">
              <a:spcAft>
                <a:spcPts val="600"/>
              </a:spcAft>
            </a:pPr>
            <a:r>
              <a:rPr lang="en-GB" sz="1400" dirty="0"/>
              <a:t>ChatGPT (text generation)</a:t>
            </a:r>
          </a:p>
          <a:p>
            <a:pPr lvl="1">
              <a:spcAft>
                <a:spcPts val="600"/>
              </a:spcAft>
            </a:pPr>
            <a:r>
              <a:rPr lang="en-GB" sz="1400" dirty="0"/>
              <a:t>DALL·E (image generation)</a:t>
            </a:r>
          </a:p>
          <a:p>
            <a:pPr lvl="1">
              <a:spcAft>
                <a:spcPts val="600"/>
              </a:spcAft>
            </a:pPr>
            <a:r>
              <a:rPr lang="en-GB" sz="1400" dirty="0"/>
              <a:t>GitHub Copilot (code suggestions)</a:t>
            </a:r>
          </a:p>
          <a:p>
            <a:pPr lvl="1">
              <a:spcAft>
                <a:spcPts val="600"/>
              </a:spcAft>
            </a:pPr>
            <a:r>
              <a:rPr lang="en-GB" sz="1400" dirty="0"/>
              <a:t>Suno AI (music generation)</a:t>
            </a:r>
          </a:p>
        </p:txBody>
      </p:sp>
      <p:sp>
        <p:nvSpPr>
          <p:cNvPr id="3" name="Text Placeholder 2">
            <a:extLst>
              <a:ext uri="{FF2B5EF4-FFF2-40B4-BE49-F238E27FC236}">
                <a16:creationId xmlns:a16="http://schemas.microsoft.com/office/drawing/2014/main" id="{8E70FF45-057A-DA82-DB37-A35C54926B5D}"/>
              </a:ext>
            </a:extLst>
          </p:cNvPr>
          <p:cNvSpPr>
            <a:spLocks noGrp="1"/>
          </p:cNvSpPr>
          <p:nvPr>
            <p:ph type="body" sz="quarter" idx="10"/>
          </p:nvPr>
        </p:nvSpPr>
        <p:spPr/>
        <p:txBody>
          <a:bodyPr/>
          <a:lstStyle/>
          <a:p>
            <a:r>
              <a:rPr lang="en-IN" dirty="0"/>
              <a:t>Generative AI (GenAI)</a:t>
            </a:r>
          </a:p>
        </p:txBody>
      </p:sp>
    </p:spTree>
    <p:extLst>
      <p:ext uri="{BB962C8B-B14F-4D97-AF65-F5344CB8AC3E}">
        <p14:creationId xmlns:p14="http://schemas.microsoft.com/office/powerpoint/2010/main" val="431023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379C5FC-5815-A180-3AC0-87F917DAE510}"/>
              </a:ext>
            </a:extLst>
          </p:cNvPr>
          <p:cNvSpPr>
            <a:spLocks noGrp="1"/>
          </p:cNvSpPr>
          <p:nvPr>
            <p:ph idx="1"/>
          </p:nvPr>
        </p:nvSpPr>
        <p:spPr>
          <a:xfrm>
            <a:off x="241552" y="1162170"/>
            <a:ext cx="5854448" cy="5525605"/>
          </a:xfrm>
        </p:spPr>
        <p:txBody>
          <a:bodyPr/>
          <a:lstStyle/>
          <a:p>
            <a:pPr marL="0" indent="0">
              <a:lnSpc>
                <a:spcPct val="150000"/>
              </a:lnSpc>
              <a:buNone/>
            </a:pPr>
            <a:r>
              <a:rPr lang="en-IN" sz="1400" dirty="0"/>
              <a:t>Generative AI is like a super-smart assistant that can create new content based on what it has learned. Think of it as a tool that can help you write, draw, compose, or even code—without needing to be an expert yourself.</a:t>
            </a:r>
          </a:p>
          <a:p>
            <a:pPr>
              <a:lnSpc>
                <a:spcPct val="150000"/>
              </a:lnSpc>
            </a:pPr>
            <a:r>
              <a:rPr lang="en-IN" sz="1400" b="1" dirty="0"/>
              <a:t>Text</a:t>
            </a:r>
            <a:endParaRPr lang="en-IN" sz="1400" dirty="0"/>
          </a:p>
          <a:p>
            <a:pPr lvl="1">
              <a:lnSpc>
                <a:spcPct val="150000"/>
              </a:lnSpc>
            </a:pPr>
            <a:r>
              <a:rPr lang="en-IN" sz="1400" b="1" dirty="0"/>
              <a:t>Examples</a:t>
            </a:r>
            <a:r>
              <a:rPr lang="en-IN" sz="1400" dirty="0"/>
              <a:t>: Emails, blog posts, stories, reports, summaries, poems</a:t>
            </a:r>
          </a:p>
          <a:p>
            <a:pPr lvl="1">
              <a:lnSpc>
                <a:spcPct val="150000"/>
              </a:lnSpc>
            </a:pPr>
            <a:r>
              <a:rPr lang="en-IN" sz="1400" b="1" dirty="0"/>
              <a:t>Use Case</a:t>
            </a:r>
            <a:r>
              <a:rPr lang="en-IN" sz="1400" dirty="0"/>
              <a:t>: You give it a topic, and it writes something for you—like drafting a client email or summarizing a long document.</a:t>
            </a:r>
          </a:p>
          <a:p>
            <a:pPr>
              <a:lnSpc>
                <a:spcPct val="150000"/>
              </a:lnSpc>
            </a:pPr>
            <a:r>
              <a:rPr lang="en-IN" sz="1400" b="1" dirty="0"/>
              <a:t>Images</a:t>
            </a:r>
            <a:endParaRPr lang="en-IN" sz="1400" dirty="0"/>
          </a:p>
          <a:p>
            <a:pPr lvl="1">
              <a:lnSpc>
                <a:spcPct val="150000"/>
              </a:lnSpc>
            </a:pPr>
            <a:r>
              <a:rPr lang="en-IN" sz="1400" b="1" dirty="0"/>
              <a:t>Examples</a:t>
            </a:r>
            <a:r>
              <a:rPr lang="en-IN" sz="1400" dirty="0"/>
              <a:t>: Artwork, logos, product designs, illustrations</a:t>
            </a:r>
          </a:p>
          <a:p>
            <a:pPr lvl="1">
              <a:lnSpc>
                <a:spcPct val="150000"/>
              </a:lnSpc>
            </a:pPr>
            <a:r>
              <a:rPr lang="en-IN" sz="1400" b="1" dirty="0"/>
              <a:t>Use Case</a:t>
            </a:r>
            <a:r>
              <a:rPr lang="en-IN" sz="1400" dirty="0"/>
              <a:t>: You describe what you want (e.g., “a futuristic city at sunset”), and it creates a picture from scratch.</a:t>
            </a:r>
          </a:p>
          <a:p>
            <a:pPr>
              <a:lnSpc>
                <a:spcPct val="150000"/>
              </a:lnSpc>
            </a:pPr>
            <a:r>
              <a:rPr lang="en-IN" sz="1400" b="1" dirty="0"/>
              <a:t>Audio &amp; Music</a:t>
            </a:r>
            <a:endParaRPr lang="en-IN" sz="1400" dirty="0"/>
          </a:p>
          <a:p>
            <a:pPr lvl="1">
              <a:lnSpc>
                <a:spcPct val="150000"/>
              </a:lnSpc>
            </a:pPr>
            <a:r>
              <a:rPr lang="en-IN" sz="1400" b="1" dirty="0"/>
              <a:t>Examples</a:t>
            </a:r>
            <a:r>
              <a:rPr lang="en-IN" sz="1400" dirty="0"/>
              <a:t>: Background music, sound effects, voiceovers</a:t>
            </a:r>
          </a:p>
          <a:p>
            <a:pPr lvl="1">
              <a:lnSpc>
                <a:spcPct val="150000"/>
              </a:lnSpc>
            </a:pPr>
            <a:r>
              <a:rPr lang="en-IN" sz="1400" b="1" dirty="0"/>
              <a:t>Use Case</a:t>
            </a:r>
            <a:r>
              <a:rPr lang="en-IN" sz="1400" dirty="0"/>
              <a:t>: It can compose music for a video or generate a voice reading a script.</a:t>
            </a:r>
          </a:p>
        </p:txBody>
      </p:sp>
      <p:sp>
        <p:nvSpPr>
          <p:cNvPr id="2" name="Text Placeholder 1">
            <a:extLst>
              <a:ext uri="{FF2B5EF4-FFF2-40B4-BE49-F238E27FC236}">
                <a16:creationId xmlns:a16="http://schemas.microsoft.com/office/drawing/2014/main" id="{9E0FD55A-F079-B5EB-C2AA-E27B1B825260}"/>
              </a:ext>
            </a:extLst>
          </p:cNvPr>
          <p:cNvSpPr>
            <a:spLocks noGrp="1"/>
          </p:cNvSpPr>
          <p:nvPr>
            <p:ph type="body" sz="quarter" idx="10"/>
          </p:nvPr>
        </p:nvSpPr>
        <p:spPr/>
        <p:txBody>
          <a:bodyPr anchor="b">
            <a:normAutofit/>
          </a:bodyPr>
          <a:lstStyle/>
          <a:p>
            <a:r>
              <a:rPr lang="en-IN" sz="2800"/>
              <a:t>What does GenAI generate? </a:t>
            </a:r>
          </a:p>
        </p:txBody>
      </p:sp>
      <p:pic>
        <p:nvPicPr>
          <p:cNvPr id="4" name="Picture 3">
            <a:extLst>
              <a:ext uri="{FF2B5EF4-FFF2-40B4-BE49-F238E27FC236}">
                <a16:creationId xmlns:a16="http://schemas.microsoft.com/office/drawing/2014/main" id="{7BDE1AB0-A26F-2D53-CB35-DEA7503775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2854" y="1308330"/>
            <a:ext cx="4890309" cy="5171841"/>
          </a:xfrm>
          <a:prstGeom prst="rect">
            <a:avLst/>
          </a:prstGeom>
          <a:solidFill>
            <a:srgbClr val="FFFFFF">
              <a:shade val="85000"/>
            </a:srgbClr>
          </a:solidFill>
          <a:ln w="952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17798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74BFA-A0CA-59A7-6BBD-C451EF61F99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F73505B-017C-6638-521D-76B6B275DEEF}"/>
              </a:ext>
            </a:extLst>
          </p:cNvPr>
          <p:cNvSpPr>
            <a:spLocks noGrp="1"/>
          </p:cNvSpPr>
          <p:nvPr>
            <p:ph idx="1"/>
          </p:nvPr>
        </p:nvSpPr>
        <p:spPr/>
        <p:txBody>
          <a:bodyPr/>
          <a:lstStyle/>
          <a:p>
            <a:pPr>
              <a:lnSpc>
                <a:spcPct val="150000"/>
              </a:lnSpc>
            </a:pPr>
            <a:r>
              <a:rPr lang="en-IN" b="1" dirty="0"/>
              <a:t>Video</a:t>
            </a:r>
            <a:endParaRPr lang="en-IN" dirty="0"/>
          </a:p>
          <a:p>
            <a:pPr lvl="1">
              <a:lnSpc>
                <a:spcPct val="150000"/>
              </a:lnSpc>
            </a:pPr>
            <a:r>
              <a:rPr lang="en-IN" b="1" dirty="0"/>
              <a:t>Examples</a:t>
            </a:r>
            <a:r>
              <a:rPr lang="en-IN" dirty="0"/>
              <a:t>: Short clips, animations, video summaries</a:t>
            </a:r>
          </a:p>
          <a:p>
            <a:pPr lvl="1">
              <a:lnSpc>
                <a:spcPct val="150000"/>
              </a:lnSpc>
            </a:pPr>
            <a:r>
              <a:rPr lang="en-IN" b="1" dirty="0"/>
              <a:t>Use Case</a:t>
            </a:r>
            <a:r>
              <a:rPr lang="en-IN" dirty="0"/>
              <a:t>: It can help create explainer videos or edit clips based on your instructions.</a:t>
            </a:r>
          </a:p>
          <a:p>
            <a:pPr>
              <a:lnSpc>
                <a:spcPct val="150000"/>
              </a:lnSpc>
            </a:pPr>
            <a:r>
              <a:rPr lang="en-IN" b="1" dirty="0"/>
              <a:t>Code</a:t>
            </a:r>
            <a:endParaRPr lang="en-IN" dirty="0"/>
          </a:p>
          <a:p>
            <a:pPr lvl="1">
              <a:lnSpc>
                <a:spcPct val="150000"/>
              </a:lnSpc>
            </a:pPr>
            <a:r>
              <a:rPr lang="en-IN" b="1" dirty="0"/>
              <a:t>Examples</a:t>
            </a:r>
            <a:r>
              <a:rPr lang="en-IN" dirty="0"/>
              <a:t>: Website templates, scripts, automation tools</a:t>
            </a:r>
          </a:p>
          <a:p>
            <a:pPr lvl="1">
              <a:lnSpc>
                <a:spcPct val="150000"/>
              </a:lnSpc>
            </a:pPr>
            <a:r>
              <a:rPr lang="en-IN" b="1" dirty="0"/>
              <a:t>Use Case</a:t>
            </a:r>
            <a:r>
              <a:rPr lang="en-IN" dirty="0"/>
              <a:t>: You describe what you want (e.g., “a calculator app”), and it writes the code for you.</a:t>
            </a:r>
          </a:p>
          <a:p>
            <a:pPr>
              <a:lnSpc>
                <a:spcPct val="150000"/>
              </a:lnSpc>
            </a:pPr>
            <a:r>
              <a:rPr lang="en-IN" b="1" dirty="0"/>
              <a:t>Data &amp; Charts</a:t>
            </a:r>
            <a:endParaRPr lang="en-IN" dirty="0"/>
          </a:p>
          <a:p>
            <a:pPr lvl="1">
              <a:lnSpc>
                <a:spcPct val="150000"/>
              </a:lnSpc>
            </a:pPr>
            <a:r>
              <a:rPr lang="en-IN" b="1" dirty="0"/>
              <a:t>Examples</a:t>
            </a:r>
            <a:r>
              <a:rPr lang="en-IN" dirty="0"/>
              <a:t>: Graphs, dashboards, reports</a:t>
            </a:r>
          </a:p>
          <a:p>
            <a:pPr lvl="1">
              <a:lnSpc>
                <a:spcPct val="150000"/>
              </a:lnSpc>
            </a:pPr>
            <a:r>
              <a:rPr lang="en-IN" b="1" dirty="0"/>
              <a:t>Use Case</a:t>
            </a:r>
            <a:r>
              <a:rPr lang="en-IN" dirty="0"/>
              <a:t>: It can analyze data and create visual summaries for presentations.</a:t>
            </a:r>
            <a:endParaRPr lang="en-US" dirty="0"/>
          </a:p>
        </p:txBody>
      </p:sp>
      <p:sp>
        <p:nvSpPr>
          <p:cNvPr id="2" name="Text Placeholder 1">
            <a:extLst>
              <a:ext uri="{FF2B5EF4-FFF2-40B4-BE49-F238E27FC236}">
                <a16:creationId xmlns:a16="http://schemas.microsoft.com/office/drawing/2014/main" id="{A9E8538A-1F85-44BC-5C7E-9F213EB494FD}"/>
              </a:ext>
            </a:extLst>
          </p:cNvPr>
          <p:cNvSpPr>
            <a:spLocks noGrp="1"/>
          </p:cNvSpPr>
          <p:nvPr>
            <p:ph type="body" sz="quarter" idx="10"/>
          </p:nvPr>
        </p:nvSpPr>
        <p:spPr/>
        <p:txBody>
          <a:bodyPr anchor="b">
            <a:normAutofit/>
          </a:bodyPr>
          <a:lstStyle/>
          <a:p>
            <a:r>
              <a:rPr lang="en-IN" sz="2800"/>
              <a:t>What does GenAI generate? </a:t>
            </a:r>
          </a:p>
        </p:txBody>
      </p:sp>
      <p:pic>
        <p:nvPicPr>
          <p:cNvPr id="3" name="Picture 2">
            <a:extLst>
              <a:ext uri="{FF2B5EF4-FFF2-40B4-BE49-F238E27FC236}">
                <a16:creationId xmlns:a16="http://schemas.microsoft.com/office/drawing/2014/main" id="{AA4D1F33-A403-71B7-67BF-878A6BD2F2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2854" y="1308330"/>
            <a:ext cx="4890309" cy="5171841"/>
          </a:xfrm>
          <a:prstGeom prst="rect">
            <a:avLst/>
          </a:prstGeom>
          <a:solidFill>
            <a:srgbClr val="FFFFFF">
              <a:shade val="85000"/>
            </a:srgbClr>
          </a:solidFill>
          <a:ln w="952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1326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F4C286-820F-9073-9BD8-CE0BD9745DE4}"/>
              </a:ext>
            </a:extLst>
          </p:cNvPr>
          <p:cNvSpPr>
            <a:spLocks noGrp="1"/>
          </p:cNvSpPr>
          <p:nvPr>
            <p:ph idx="1"/>
          </p:nvPr>
        </p:nvSpPr>
        <p:spPr/>
        <p:txBody>
          <a:bodyPr/>
          <a:lstStyle/>
          <a:p>
            <a:pPr marL="0" indent="0">
              <a:buNone/>
            </a:pPr>
            <a:r>
              <a:rPr lang="en-IN" dirty="0"/>
              <a:t>Generative AI works a bit like a super-smart assistant that has read </a:t>
            </a:r>
            <a:r>
              <a:rPr lang="en-IN" b="1" dirty="0"/>
              <a:t>millions of examples</a:t>
            </a:r>
            <a:r>
              <a:rPr lang="en-IN" dirty="0"/>
              <a:t>—books, images, code, music, and more. When you give it a prompt (a request or instruction), it uses what it has learned to </a:t>
            </a:r>
            <a:r>
              <a:rPr lang="en-IN" b="1" dirty="0"/>
              <a:t>predict and generate</a:t>
            </a:r>
            <a:r>
              <a:rPr lang="en-IN" dirty="0"/>
              <a:t> something new that matches your request.</a:t>
            </a:r>
          </a:p>
          <a:p>
            <a:pPr marL="0" indent="0">
              <a:buNone/>
            </a:pPr>
            <a:r>
              <a:rPr lang="en-IN" dirty="0"/>
              <a:t>Here’s how it works step-by-step:</a:t>
            </a:r>
          </a:p>
          <a:p>
            <a:pPr marL="0" indent="0">
              <a:buNone/>
            </a:pPr>
            <a:r>
              <a:rPr lang="en-IN" b="1" dirty="0"/>
              <a:t>1. You Give It a Prompt</a:t>
            </a:r>
            <a:endParaRPr lang="en-IN" dirty="0"/>
          </a:p>
          <a:p>
            <a:pPr lvl="1"/>
            <a:r>
              <a:rPr lang="en-IN" dirty="0"/>
              <a:t>Example: “Write a story about a robot in space” or “Create an image of a sunset over mountains.”</a:t>
            </a:r>
          </a:p>
          <a:p>
            <a:pPr lvl="1"/>
            <a:r>
              <a:rPr lang="en-IN" dirty="0"/>
              <a:t>The prompt is like a question or instruction.</a:t>
            </a:r>
          </a:p>
          <a:p>
            <a:pPr marL="0" indent="0">
              <a:buNone/>
            </a:pPr>
            <a:r>
              <a:rPr lang="en-IN" b="1" dirty="0"/>
              <a:t>2. It Understands the Context</a:t>
            </a:r>
            <a:endParaRPr lang="en-IN" dirty="0"/>
          </a:p>
          <a:p>
            <a:pPr lvl="1"/>
            <a:r>
              <a:rPr lang="en-IN" dirty="0"/>
              <a:t>GenAI breaks down your prompt using language understanding.</a:t>
            </a:r>
          </a:p>
          <a:p>
            <a:pPr lvl="1"/>
            <a:r>
              <a:rPr lang="en-IN" dirty="0"/>
              <a:t>It looks for patterns and meaning based on what it has learned during training.</a:t>
            </a:r>
          </a:p>
          <a:p>
            <a:pPr marL="0" indent="0">
              <a:buNone/>
            </a:pPr>
            <a:r>
              <a:rPr lang="en-IN" b="1" dirty="0"/>
              <a:t>3. It Predicts What Comes Next</a:t>
            </a:r>
            <a:endParaRPr lang="en-IN" dirty="0"/>
          </a:p>
          <a:p>
            <a:pPr lvl="1"/>
            <a:r>
              <a:rPr lang="en-IN" dirty="0"/>
              <a:t>Using its training, it guesses what kind of content would best match your prompt.</a:t>
            </a:r>
          </a:p>
          <a:p>
            <a:pPr lvl="1"/>
            <a:r>
              <a:rPr lang="en-IN" dirty="0"/>
              <a:t>For text, it predicts the next word or sentence.</a:t>
            </a:r>
          </a:p>
          <a:p>
            <a:pPr lvl="1"/>
            <a:r>
              <a:rPr lang="en-IN" dirty="0"/>
              <a:t>For images, it predicts shapes, colours, and textures.</a:t>
            </a:r>
          </a:p>
          <a:p>
            <a:pPr marL="0" indent="0">
              <a:buNone/>
            </a:pPr>
            <a:r>
              <a:rPr lang="en-IN" b="1" dirty="0"/>
              <a:t>4. It Generates the Output</a:t>
            </a:r>
            <a:endParaRPr lang="en-IN" dirty="0"/>
          </a:p>
          <a:p>
            <a:pPr lvl="1"/>
            <a:r>
              <a:rPr lang="en-IN" dirty="0"/>
              <a:t>You get a story, image, code, or music—created just for you.</a:t>
            </a:r>
          </a:p>
          <a:p>
            <a:pPr lvl="1"/>
            <a:r>
              <a:rPr lang="en-IN" dirty="0"/>
              <a:t>It’s not copied from somewhere; it’s </a:t>
            </a:r>
            <a:r>
              <a:rPr lang="en-IN" b="1" dirty="0"/>
              <a:t>new</a:t>
            </a:r>
            <a:r>
              <a:rPr lang="en-IN" dirty="0"/>
              <a:t>, based on patterns it learned.</a:t>
            </a:r>
          </a:p>
          <a:p>
            <a:endParaRPr lang="en-IN" dirty="0"/>
          </a:p>
        </p:txBody>
      </p:sp>
      <p:sp>
        <p:nvSpPr>
          <p:cNvPr id="3" name="Text Placeholder 2">
            <a:extLst>
              <a:ext uri="{FF2B5EF4-FFF2-40B4-BE49-F238E27FC236}">
                <a16:creationId xmlns:a16="http://schemas.microsoft.com/office/drawing/2014/main" id="{3460DCF7-4009-BACB-2A3C-0F45FD73B840}"/>
              </a:ext>
            </a:extLst>
          </p:cNvPr>
          <p:cNvSpPr>
            <a:spLocks noGrp="1"/>
          </p:cNvSpPr>
          <p:nvPr>
            <p:ph type="body" sz="quarter" idx="10"/>
          </p:nvPr>
        </p:nvSpPr>
        <p:spPr/>
        <p:txBody>
          <a:bodyPr/>
          <a:lstStyle/>
          <a:p>
            <a:r>
              <a:rPr lang="en-IN" dirty="0"/>
              <a:t>How GenAI Understands What to Create –</a:t>
            </a:r>
          </a:p>
        </p:txBody>
      </p:sp>
    </p:spTree>
    <p:extLst>
      <p:ext uri="{BB962C8B-B14F-4D97-AF65-F5344CB8AC3E}">
        <p14:creationId xmlns:p14="http://schemas.microsoft.com/office/powerpoint/2010/main" val="1416361221"/>
      </p:ext>
    </p:extLst>
  </p:cSld>
  <p:clrMapOvr>
    <a:masterClrMapping/>
  </p:clrMapOvr>
</p:sld>
</file>

<file path=ppt/theme/theme1.xml><?xml version="1.0" encoding="utf-8"?>
<a:theme xmlns:a="http://schemas.openxmlformats.org/drawingml/2006/main" name="PP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heme" id="{24281544-67C2-4EBE-9B57-7397260C1B42}" vid="{A96AA962-831D-44A8-A963-6B75DF635D96}"/>
    </a:ext>
  </a:extLst>
</a:theme>
</file>

<file path=docProps/app.xml><?xml version="1.0" encoding="utf-8"?>
<Properties xmlns="http://schemas.openxmlformats.org/officeDocument/2006/extended-properties" xmlns:vt="http://schemas.openxmlformats.org/officeDocument/2006/docPropsVTypes">
  <Template>PPT Theme</Template>
  <TotalTime>406</TotalTime>
  <Words>3664</Words>
  <Application>Microsoft Office PowerPoint</Application>
  <PresentationFormat>Widescreen</PresentationFormat>
  <Paragraphs>521</Paragraphs>
  <Slides>33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 Display</vt:lpstr>
      <vt:lpstr>Arial</vt:lpstr>
      <vt:lpstr>Courier New</vt:lpstr>
      <vt:lpstr>Wingdings</vt:lpstr>
      <vt:lpstr>PPT Theme</vt:lpstr>
      <vt:lpstr>Agentic AI</vt:lpstr>
      <vt:lpstr>PowerPoint Presentation</vt:lpstr>
      <vt:lpstr>PowerPoint Presentation</vt:lpstr>
      <vt:lpstr>PowerPoint Presentation</vt:lpstr>
      <vt:lpstr>Generative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Agents</vt:lpstr>
      <vt:lpstr>PowerPoint Presentation</vt:lpstr>
      <vt:lpstr>PowerPoint Presentation</vt:lpstr>
      <vt:lpstr>PowerPoint Presentation</vt:lpstr>
      <vt:lpstr>PowerPoint Presentation</vt:lpstr>
      <vt:lpstr>Agentic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Agentic Frameworks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Vaidehi Nair</dc:creator>
  <cp:lastModifiedBy>Vaidehi Nair</cp:lastModifiedBy>
  <cp:revision>1</cp:revision>
  <dcterms:created xsi:type="dcterms:W3CDTF">2025-08-29T08:53:19Z</dcterms:created>
  <dcterms:modified xsi:type="dcterms:W3CDTF">2025-09-12T10:47:11Z</dcterms:modified>
</cp:coreProperties>
</file>